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omments/modernComment_B33_DE49A83D.xml" ContentType="application/vnd.ms-powerpoint.comment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modernComment_101_2C980E0D.xml" ContentType="application/vnd.ms-powerpoint.comments+xml"/>
  <Override PartName="/ppt/comments/modernComment_B2F_332B4868.xml" ContentType="application/vnd.ms-powerpoint.comment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9" r:id="rId4"/>
  </p:sldMasterIdLst>
  <p:notesMasterIdLst>
    <p:notesMasterId r:id="rId45"/>
  </p:notesMasterIdLst>
  <p:handoutMasterIdLst>
    <p:handoutMasterId r:id="rId46"/>
  </p:handoutMasterIdLst>
  <p:sldIdLst>
    <p:sldId id="302" r:id="rId5"/>
    <p:sldId id="2844" r:id="rId6"/>
    <p:sldId id="300" r:id="rId7"/>
    <p:sldId id="2860" r:id="rId8"/>
    <p:sldId id="2848" r:id="rId9"/>
    <p:sldId id="2849" r:id="rId10"/>
    <p:sldId id="2861" r:id="rId11"/>
    <p:sldId id="2862" r:id="rId12"/>
    <p:sldId id="2851" r:id="rId13"/>
    <p:sldId id="2853" r:id="rId14"/>
    <p:sldId id="2854" r:id="rId15"/>
    <p:sldId id="2855" r:id="rId16"/>
    <p:sldId id="2857" r:id="rId17"/>
    <p:sldId id="657" r:id="rId18"/>
    <p:sldId id="2868" r:id="rId19"/>
    <p:sldId id="2852" r:id="rId20"/>
    <p:sldId id="2866" r:id="rId21"/>
    <p:sldId id="2891" r:id="rId22"/>
    <p:sldId id="2889" r:id="rId23"/>
    <p:sldId id="288" r:id="rId24"/>
    <p:sldId id="2858" r:id="rId25"/>
    <p:sldId id="2872" r:id="rId26"/>
    <p:sldId id="2834" r:id="rId27"/>
    <p:sldId id="2847" r:id="rId28"/>
    <p:sldId id="2870" r:id="rId29"/>
    <p:sldId id="2873" r:id="rId30"/>
    <p:sldId id="2875" r:id="rId31"/>
    <p:sldId id="2869" r:id="rId32"/>
    <p:sldId id="2874" r:id="rId33"/>
    <p:sldId id="2845" r:id="rId34"/>
    <p:sldId id="872" r:id="rId35"/>
    <p:sldId id="2890" r:id="rId36"/>
    <p:sldId id="2867" r:id="rId37"/>
    <p:sldId id="650" r:id="rId38"/>
    <p:sldId id="651" r:id="rId39"/>
    <p:sldId id="652" r:id="rId40"/>
    <p:sldId id="257" r:id="rId41"/>
    <p:sldId id="2863" r:id="rId42"/>
    <p:sldId id="2626" r:id="rId43"/>
    <p:sldId id="2850"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F03966-8FA6-5F7A-F83A-780A632DE1F6}" name="Beniston, Joshua - FPAC-NRCS, CA" initials="JB" userId="S::Joshua.Beniston@usda.gov::729a7325-1604-4ca0-9ff6-67b6606cf03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D8D"/>
    <a:srgbClr val="388600"/>
    <a:srgbClr val="003DA5"/>
    <a:srgbClr val="CCFF33"/>
    <a:srgbClr val="339966"/>
    <a:srgbClr val="CCFF66"/>
    <a:srgbClr val="99FF66"/>
    <a:srgbClr val="0C6C55"/>
    <a:srgbClr val="0741A3"/>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1A244F-9720-44BE-BA7E-79A8C43BD739}" v="2" dt="2025-04-09T21:56:17.651"/>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779" autoAdjust="0"/>
  </p:normalViewPr>
  <p:slideViewPr>
    <p:cSldViewPr snapToGrid="0">
      <p:cViewPr varScale="1">
        <p:scale>
          <a:sx n="84" d="100"/>
          <a:sy n="84" d="100"/>
        </p:scale>
        <p:origin x="1278" y="84"/>
      </p:cViewPr>
      <p:guideLst>
        <p:guide pos="144"/>
        <p:guide orient="horz" pos="216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s, Elizabeth - FPAC-NRCS, NY" userId="499f2236-5889-4db9-88fc-408f415fe506" providerId="ADAL" clId="{9683B179-FEE4-4EDF-BEF2-D211169D9409}"/>
    <pc:docChg chg="modSld sldOrd delMainMaster modMainMaster">
      <pc:chgData name="Marks, Elizabeth - FPAC-NRCS, NY" userId="499f2236-5889-4db9-88fc-408f415fe506" providerId="ADAL" clId="{9683B179-FEE4-4EDF-BEF2-D211169D9409}" dt="2024-05-29T22:12:20.763" v="76" actId="20577"/>
      <pc:docMkLst>
        <pc:docMk/>
      </pc:docMkLst>
      <pc:sldChg chg="modSp mod">
        <pc:chgData name="Marks, Elizabeth - FPAC-NRCS, NY" userId="499f2236-5889-4db9-88fc-408f415fe506" providerId="ADAL" clId="{9683B179-FEE4-4EDF-BEF2-D211169D9409}" dt="2024-05-29T13:21:10.675" v="42" actId="255"/>
        <pc:sldMkLst>
          <pc:docMk/>
          <pc:sldMk cId="748162573" sldId="257"/>
        </pc:sldMkLst>
      </pc:sldChg>
      <pc:sldChg chg="ord">
        <pc:chgData name="Marks, Elizabeth - FPAC-NRCS, NY" userId="499f2236-5889-4db9-88fc-408f415fe506" providerId="ADAL" clId="{9683B179-FEE4-4EDF-BEF2-D211169D9409}" dt="2024-05-28T20:58:17.856" v="1"/>
        <pc:sldMkLst>
          <pc:docMk/>
          <pc:sldMk cId="3179735194" sldId="300"/>
        </pc:sldMkLst>
      </pc:sldChg>
      <pc:sldMasterChg chg="modSldLayout">
        <pc:chgData name="Marks, Elizabeth - FPAC-NRCS, NY" userId="499f2236-5889-4db9-88fc-408f415fe506" providerId="ADAL" clId="{9683B179-FEE4-4EDF-BEF2-D211169D9409}" dt="2024-05-29T22:12:13.341" v="59" actId="20577"/>
        <pc:sldMasterMkLst>
          <pc:docMk/>
          <pc:sldMasterMk cId="569656255" sldId="2147483662"/>
        </pc:sldMasterMkLst>
        <pc:sldLayoutChg chg="modSp mod">
          <pc:chgData name="Marks, Elizabeth - FPAC-NRCS, NY" userId="499f2236-5889-4db9-88fc-408f415fe506" providerId="ADAL" clId="{9683B179-FEE4-4EDF-BEF2-D211169D9409}" dt="2024-05-29T22:12:13.341" v="59" actId="20577"/>
          <pc:sldLayoutMkLst>
            <pc:docMk/>
            <pc:sldMasterMk cId="569656255" sldId="2147483662"/>
            <pc:sldLayoutMk cId="3128570824" sldId="2147483722"/>
          </pc:sldLayoutMkLst>
        </pc:sldLayoutChg>
      </pc:sldMasterChg>
      <pc:sldMasterChg chg="modSp mod">
        <pc:chgData name="Marks, Elizabeth - FPAC-NRCS, NY" userId="499f2236-5889-4db9-88fc-408f415fe506" providerId="ADAL" clId="{9683B179-FEE4-4EDF-BEF2-D211169D9409}" dt="2024-05-29T22:12:20.763" v="76" actId="20577"/>
        <pc:sldMasterMkLst>
          <pc:docMk/>
          <pc:sldMasterMk cId="328656255" sldId="2147483706"/>
        </pc:sldMasterMkLst>
      </pc:sldMasterChg>
      <pc:sldMasterChg chg="del delSldLayout">
        <pc:chgData name="Marks, Elizabeth - FPAC-NRCS, NY" userId="499f2236-5889-4db9-88fc-408f415fe506" providerId="ADAL" clId="{9683B179-FEE4-4EDF-BEF2-D211169D9409}" dt="2024-05-29T13:20:10.668" v="38" actId="2696"/>
        <pc:sldMasterMkLst>
          <pc:docMk/>
          <pc:sldMasterMk cId="1785158377" sldId="2147483715"/>
        </pc:sldMasterMkLst>
        <pc:sldLayoutChg chg="del">
          <pc:chgData name="Marks, Elizabeth - FPAC-NRCS, NY" userId="499f2236-5889-4db9-88fc-408f415fe506" providerId="ADAL" clId="{9683B179-FEE4-4EDF-BEF2-D211169D9409}" dt="2024-05-29T13:20:10.637" v="34" actId="2696"/>
          <pc:sldLayoutMkLst>
            <pc:docMk/>
            <pc:sldMasterMk cId="1785158377" sldId="2147483715"/>
            <pc:sldLayoutMk cId="4242744865" sldId="2147483716"/>
          </pc:sldLayoutMkLst>
        </pc:sldLayoutChg>
        <pc:sldLayoutChg chg="del">
          <pc:chgData name="Marks, Elizabeth - FPAC-NRCS, NY" userId="499f2236-5889-4db9-88fc-408f415fe506" providerId="ADAL" clId="{9683B179-FEE4-4EDF-BEF2-D211169D9409}" dt="2024-05-29T13:20:10.653" v="35" actId="2696"/>
          <pc:sldLayoutMkLst>
            <pc:docMk/>
            <pc:sldMasterMk cId="1785158377" sldId="2147483715"/>
            <pc:sldLayoutMk cId="3780524971" sldId="2147483717"/>
          </pc:sldLayoutMkLst>
        </pc:sldLayoutChg>
        <pc:sldLayoutChg chg="del">
          <pc:chgData name="Marks, Elizabeth - FPAC-NRCS, NY" userId="499f2236-5889-4db9-88fc-408f415fe506" providerId="ADAL" clId="{9683B179-FEE4-4EDF-BEF2-D211169D9409}" dt="2024-05-29T13:20:10.653" v="36" actId="2696"/>
          <pc:sldLayoutMkLst>
            <pc:docMk/>
            <pc:sldMasterMk cId="1785158377" sldId="2147483715"/>
            <pc:sldLayoutMk cId="3664472976" sldId="2147483718"/>
          </pc:sldLayoutMkLst>
        </pc:sldLayoutChg>
        <pc:sldLayoutChg chg="del">
          <pc:chgData name="Marks, Elizabeth - FPAC-NRCS, NY" userId="499f2236-5889-4db9-88fc-408f415fe506" providerId="ADAL" clId="{9683B179-FEE4-4EDF-BEF2-D211169D9409}" dt="2024-05-29T13:20:10.653" v="37" actId="2696"/>
          <pc:sldLayoutMkLst>
            <pc:docMk/>
            <pc:sldMasterMk cId="1785158377" sldId="2147483715"/>
            <pc:sldLayoutMk cId="2427693844" sldId="2147483721"/>
          </pc:sldLayoutMkLst>
        </pc:sldLayoutChg>
      </pc:sldMasterChg>
    </pc:docChg>
  </pc:docChgLst>
  <pc:docChgLst>
    <pc:chgData name="Marks, Elizabeth - FPAC-NRCS, NY" userId="499f2236-5889-4db9-88fc-408f415fe506" providerId="ADAL" clId="{1DAECDBB-7CAC-46E4-8CBF-DC67CEBE1FF5}"/>
    <pc:docChg chg="undo custSel addSld delSld modSld sldOrd">
      <pc:chgData name="Marks, Elizabeth - FPAC-NRCS, NY" userId="499f2236-5889-4db9-88fc-408f415fe506" providerId="ADAL" clId="{1DAECDBB-7CAC-46E4-8CBF-DC67CEBE1FF5}" dt="2024-02-28T18:20:49.530" v="391" actId="20577"/>
      <pc:docMkLst>
        <pc:docMk/>
      </pc:docMkLst>
      <pc:sldChg chg="addSp modSp mod">
        <pc:chgData name="Marks, Elizabeth - FPAC-NRCS, NY" userId="499f2236-5889-4db9-88fc-408f415fe506" providerId="ADAL" clId="{1DAECDBB-7CAC-46E4-8CBF-DC67CEBE1FF5}" dt="2024-02-28T14:53:01.360" v="314" actId="21"/>
        <pc:sldMkLst>
          <pc:docMk/>
          <pc:sldMk cId="748162573" sldId="257"/>
        </pc:sldMkLst>
      </pc:sldChg>
      <pc:sldChg chg="del">
        <pc:chgData name="Marks, Elizabeth - FPAC-NRCS, NY" userId="499f2236-5889-4db9-88fc-408f415fe506" providerId="ADAL" clId="{1DAECDBB-7CAC-46E4-8CBF-DC67CEBE1FF5}" dt="2024-02-16T14:31:12.664" v="51" actId="47"/>
        <pc:sldMkLst>
          <pc:docMk/>
          <pc:sldMk cId="1435825163" sldId="262"/>
        </pc:sldMkLst>
      </pc:sldChg>
      <pc:sldChg chg="addSp delSp modSp mod">
        <pc:chgData name="Marks, Elizabeth - FPAC-NRCS, NY" userId="499f2236-5889-4db9-88fc-408f415fe506" providerId="ADAL" clId="{1DAECDBB-7CAC-46E4-8CBF-DC67CEBE1FF5}" dt="2024-02-22T19:57:22.558" v="180" actId="14100"/>
        <pc:sldMkLst>
          <pc:docMk/>
          <pc:sldMk cId="1485704826" sldId="299"/>
        </pc:sldMkLst>
      </pc:sldChg>
      <pc:sldChg chg="addSp delSp modSp mod">
        <pc:chgData name="Marks, Elizabeth - FPAC-NRCS, NY" userId="499f2236-5889-4db9-88fc-408f415fe506" providerId="ADAL" clId="{1DAECDBB-7CAC-46E4-8CBF-DC67CEBE1FF5}" dt="2024-02-22T20:05:07.627" v="199" actId="18131"/>
        <pc:sldMkLst>
          <pc:docMk/>
          <pc:sldMk cId="3179735194" sldId="300"/>
        </pc:sldMkLst>
      </pc:sldChg>
      <pc:sldChg chg="addSp delSp modSp mod">
        <pc:chgData name="Marks, Elizabeth - FPAC-NRCS, NY" userId="499f2236-5889-4db9-88fc-408f415fe506" providerId="ADAL" clId="{1DAECDBB-7CAC-46E4-8CBF-DC67CEBE1FF5}" dt="2024-02-16T14:32:02.385" v="101" actId="478"/>
        <pc:sldMkLst>
          <pc:docMk/>
          <pc:sldMk cId="4189477834" sldId="301"/>
        </pc:sldMkLst>
      </pc:sldChg>
      <pc:sldChg chg="addSp delSp modSp mod">
        <pc:chgData name="Marks, Elizabeth - FPAC-NRCS, NY" userId="499f2236-5889-4db9-88fc-408f415fe506" providerId="ADAL" clId="{1DAECDBB-7CAC-46E4-8CBF-DC67CEBE1FF5}" dt="2024-02-22T19:53:17.579" v="173" actId="14100"/>
        <pc:sldMkLst>
          <pc:docMk/>
          <pc:sldMk cId="3428712828" sldId="302"/>
        </pc:sldMkLst>
      </pc:sldChg>
      <pc:sldChg chg="del ord">
        <pc:chgData name="Marks, Elizabeth - FPAC-NRCS, NY" userId="499f2236-5889-4db9-88fc-408f415fe506" providerId="ADAL" clId="{1DAECDBB-7CAC-46E4-8CBF-DC67CEBE1FF5}" dt="2024-02-28T14:54:42.871" v="330"/>
        <pc:sldMkLst>
          <pc:docMk/>
          <pc:sldMk cId="2960045547" sldId="872"/>
        </pc:sldMkLst>
      </pc:sldChg>
      <pc:sldChg chg="del ord">
        <pc:chgData name="Marks, Elizabeth - FPAC-NRCS, NY" userId="499f2236-5889-4db9-88fc-408f415fe506" providerId="ADAL" clId="{1DAECDBB-7CAC-46E4-8CBF-DC67CEBE1FF5}" dt="2024-02-22T19:53:42.557" v="175"/>
        <pc:sldMkLst>
          <pc:docMk/>
          <pc:sldMk cId="3783641163" sldId="2633"/>
        </pc:sldMkLst>
      </pc:sldChg>
      <pc:sldChg chg="addSp del delDesignElem">
        <pc:chgData name="Marks, Elizabeth - FPAC-NRCS, NY" userId="499f2236-5889-4db9-88fc-408f415fe506" providerId="ADAL" clId="{1DAECDBB-7CAC-46E4-8CBF-DC67CEBE1FF5}" dt="2024-02-16T18:15:23.639" v="147"/>
        <pc:sldMkLst>
          <pc:docMk/>
          <pc:sldMk cId="3877147847" sldId="2828"/>
        </pc:sldMkLst>
      </pc:sldChg>
      <pc:sldChg chg="addSp delSp modSp new mod">
        <pc:chgData name="Marks, Elizabeth - FPAC-NRCS, NY" userId="499f2236-5889-4db9-88fc-408f415fe506" providerId="ADAL" clId="{1DAECDBB-7CAC-46E4-8CBF-DC67CEBE1FF5}" dt="2024-02-22T19:59:34.125" v="188" actId="14100"/>
        <pc:sldMkLst>
          <pc:docMk/>
          <pc:sldMk cId="1487997272" sldId="2829"/>
        </pc:sldMkLst>
      </pc:sldChg>
      <pc:sldChg chg="new">
        <pc:chgData name="Marks, Elizabeth - FPAC-NRCS, NY" userId="499f2236-5889-4db9-88fc-408f415fe506" providerId="ADAL" clId="{1DAECDBB-7CAC-46E4-8CBF-DC67CEBE1FF5}" dt="2024-02-22T19:57:42.100" v="182" actId="680"/>
        <pc:sldMkLst>
          <pc:docMk/>
          <pc:sldMk cId="2164512040" sldId="2830"/>
        </pc:sldMkLst>
      </pc:sldChg>
      <pc:sldChg chg="addSp delSp modSp new mod">
        <pc:chgData name="Marks, Elizabeth - FPAC-NRCS, NY" userId="499f2236-5889-4db9-88fc-408f415fe506" providerId="ADAL" clId="{1DAECDBB-7CAC-46E4-8CBF-DC67CEBE1FF5}" dt="2024-02-22T20:00:32.228" v="198" actId="14100"/>
        <pc:sldMkLst>
          <pc:docMk/>
          <pc:sldMk cId="202791106" sldId="2831"/>
        </pc:sldMkLst>
      </pc:sldChg>
      <pc:sldChg chg="addSp delSp modSp new mod">
        <pc:chgData name="Marks, Elizabeth - FPAC-NRCS, NY" userId="499f2236-5889-4db9-88fc-408f415fe506" providerId="ADAL" clId="{1DAECDBB-7CAC-46E4-8CBF-DC67CEBE1FF5}" dt="2024-02-23T17:43:46.591" v="213" actId="1076"/>
        <pc:sldMkLst>
          <pc:docMk/>
          <pc:sldMk cId="1707434113" sldId="2832"/>
        </pc:sldMkLst>
      </pc:sldChg>
      <pc:sldChg chg="new">
        <pc:chgData name="Marks, Elizabeth - FPAC-NRCS, NY" userId="499f2236-5889-4db9-88fc-408f415fe506" providerId="ADAL" clId="{1DAECDBB-7CAC-46E4-8CBF-DC67CEBE1FF5}" dt="2024-02-23T17:41:46.326" v="211" actId="680"/>
        <pc:sldMkLst>
          <pc:docMk/>
          <pc:sldMk cId="2362767160" sldId="2833"/>
        </pc:sldMkLst>
      </pc:sldChg>
      <pc:sldChg chg="modSp new mod">
        <pc:chgData name="Marks, Elizabeth - FPAC-NRCS, NY" userId="499f2236-5889-4db9-88fc-408f415fe506" providerId="ADAL" clId="{1DAECDBB-7CAC-46E4-8CBF-DC67CEBE1FF5}" dt="2024-02-28T18:20:49.530" v="391" actId="20577"/>
        <pc:sldMkLst>
          <pc:docMk/>
          <pc:sldMk cId="2778945180" sldId="2834"/>
        </pc:sldMkLst>
      </pc:sldChg>
      <pc:sldChg chg="modSp mod modClrScheme chgLayout">
        <pc:chgData name="Marks, Elizabeth - FPAC-NRCS, NY" userId="499f2236-5889-4db9-88fc-408f415fe506" providerId="ADAL" clId="{1DAECDBB-7CAC-46E4-8CBF-DC67CEBE1FF5}" dt="2024-02-28T14:55:11.675" v="332" actId="14100"/>
        <pc:sldMkLst>
          <pc:docMk/>
          <pc:sldMk cId="1518219697" sldId="2844"/>
        </pc:sldMkLst>
      </pc:sldChg>
      <pc:sldChg chg="modSp del mod ord">
        <pc:chgData name="Marks, Elizabeth - FPAC-NRCS, NY" userId="499f2236-5889-4db9-88fc-408f415fe506" providerId="ADAL" clId="{1DAECDBB-7CAC-46E4-8CBF-DC67CEBE1FF5}" dt="2024-02-28T14:54:42.871" v="330"/>
        <pc:sldMkLst>
          <pc:docMk/>
          <pc:sldMk cId="4181194586" sldId="2845"/>
        </pc:sldMkLst>
      </pc:sldChg>
    </pc:docChg>
  </pc:docChgLst>
  <pc:docChgLst>
    <pc:chgData name="Beniston, Joshua - FPAC-NRCS, CA" userId="S::joshua.beniston@usda.gov::729a7325-1604-4ca0-9ff6-67b6606cf032" providerId="AD" clId="Web-{AE5E1382-4A00-4492-8D76-D33CCB618CF4}"/>
    <pc:docChg chg="modSld">
      <pc:chgData name="Beniston, Joshua - FPAC-NRCS, CA" userId="S::joshua.beniston@usda.gov::729a7325-1604-4ca0-9ff6-67b6606cf032" providerId="AD" clId="Web-{AE5E1382-4A00-4492-8D76-D33CCB618CF4}" dt="2024-05-08T14:27:50.580" v="11" actId="14100"/>
      <pc:docMkLst>
        <pc:docMk/>
      </pc:docMkLst>
      <pc:sldChg chg="modSp">
        <pc:chgData name="Beniston, Joshua - FPAC-NRCS, CA" userId="S::joshua.beniston@usda.gov::729a7325-1604-4ca0-9ff6-67b6606cf032" providerId="AD" clId="Web-{AE5E1382-4A00-4492-8D76-D33CCB618CF4}" dt="2024-05-08T14:27:50.580" v="11" actId="14100"/>
        <pc:sldMkLst>
          <pc:docMk/>
          <pc:sldMk cId="2759884953" sldId="2849"/>
        </pc:sldMkLst>
      </pc:sldChg>
    </pc:docChg>
  </pc:docChgLst>
  <pc:docChgLst>
    <pc:chgData name="Marks, Elizabeth - FPAC-NRCS, NY" userId="499f2236-5889-4db9-88fc-408f415fe506" providerId="ADAL" clId="{D5A22206-3475-4565-A8B7-C09448928EC1}"/>
    <pc:docChg chg="undo custSel addSld delSld modSld sldOrd modMainMaster">
      <pc:chgData name="Marks, Elizabeth - FPAC-NRCS, NY" userId="499f2236-5889-4db9-88fc-408f415fe506" providerId="ADAL" clId="{D5A22206-3475-4565-A8B7-C09448928EC1}" dt="2024-05-03T22:58:53.327" v="1810" actId="20577"/>
      <pc:docMkLst>
        <pc:docMk/>
      </pc:docMkLst>
      <pc:sldChg chg="addSp delSp modSp mod ord modClrScheme modShow chgLayout">
        <pc:chgData name="Marks, Elizabeth - FPAC-NRCS, NY" userId="499f2236-5889-4db9-88fc-408f415fe506" providerId="ADAL" clId="{D5A22206-3475-4565-A8B7-C09448928EC1}" dt="2024-05-03T12:56:05.227" v="257" actId="14100"/>
        <pc:sldMkLst>
          <pc:docMk/>
          <pc:sldMk cId="748162573" sldId="257"/>
        </pc:sldMkLst>
      </pc:sldChg>
      <pc:sldChg chg="modSp mod">
        <pc:chgData name="Marks, Elizabeth - FPAC-NRCS, NY" userId="499f2236-5889-4db9-88fc-408f415fe506" providerId="ADAL" clId="{D5A22206-3475-4565-A8B7-C09448928EC1}" dt="2024-05-03T13:04:01.571" v="349" actId="20577"/>
        <pc:sldMkLst>
          <pc:docMk/>
          <pc:sldMk cId="3030086584" sldId="288"/>
        </pc:sldMkLst>
      </pc:sldChg>
      <pc:sldChg chg="modSp del mod">
        <pc:chgData name="Marks, Elizabeth - FPAC-NRCS, NY" userId="499f2236-5889-4db9-88fc-408f415fe506" providerId="ADAL" clId="{D5A22206-3475-4565-A8B7-C09448928EC1}" dt="2024-05-03T16:26:32.273" v="1661" actId="47"/>
        <pc:sldMkLst>
          <pc:docMk/>
          <pc:sldMk cId="1485704826" sldId="299"/>
        </pc:sldMkLst>
      </pc:sldChg>
      <pc:sldChg chg="modSp mod modAnim">
        <pc:chgData name="Marks, Elizabeth - FPAC-NRCS, NY" userId="499f2236-5889-4db9-88fc-408f415fe506" providerId="ADAL" clId="{D5A22206-3475-4565-A8B7-C09448928EC1}" dt="2024-05-03T11:50:29.775" v="213" actId="20577"/>
        <pc:sldMkLst>
          <pc:docMk/>
          <pc:sldMk cId="3179735194" sldId="300"/>
        </pc:sldMkLst>
      </pc:sldChg>
      <pc:sldChg chg="del">
        <pc:chgData name="Marks, Elizabeth - FPAC-NRCS, NY" userId="499f2236-5889-4db9-88fc-408f415fe506" providerId="ADAL" clId="{D5A22206-3475-4565-A8B7-C09448928EC1}" dt="2024-05-03T16:26:32.273" v="1661" actId="47"/>
        <pc:sldMkLst>
          <pc:docMk/>
          <pc:sldMk cId="4189477834" sldId="301"/>
        </pc:sldMkLst>
      </pc:sldChg>
      <pc:sldChg chg="addSp delSp modSp del mod ord modClrScheme chgLayout">
        <pc:chgData name="Marks, Elizabeth - FPAC-NRCS, NY" userId="499f2236-5889-4db9-88fc-408f415fe506" providerId="ADAL" clId="{D5A22206-3475-4565-A8B7-C09448928EC1}" dt="2024-05-03T11:44:53.249" v="88" actId="47"/>
        <pc:sldMkLst>
          <pc:docMk/>
          <pc:sldMk cId="856950986" sldId="956"/>
        </pc:sldMkLst>
      </pc:sldChg>
      <pc:sldChg chg="modSp del mod">
        <pc:chgData name="Marks, Elizabeth - FPAC-NRCS, NY" userId="499f2236-5889-4db9-88fc-408f415fe506" providerId="ADAL" clId="{D5A22206-3475-4565-A8B7-C09448928EC1}" dt="2024-05-03T16:26:32.273" v="1661" actId="47"/>
        <pc:sldMkLst>
          <pc:docMk/>
          <pc:sldMk cId="3092642039" sldId="2618"/>
        </pc:sldMkLst>
      </pc:sldChg>
      <pc:sldChg chg="modSp mod">
        <pc:chgData name="Marks, Elizabeth - FPAC-NRCS, NY" userId="499f2236-5889-4db9-88fc-408f415fe506" providerId="ADAL" clId="{D5A22206-3475-4565-A8B7-C09448928EC1}" dt="2024-05-03T12:58:15.403" v="260" actId="14100"/>
        <pc:sldMkLst>
          <pc:docMk/>
          <pc:sldMk cId="3672701656" sldId="2626"/>
        </pc:sldMkLst>
      </pc:sldChg>
      <pc:sldChg chg="del">
        <pc:chgData name="Marks, Elizabeth - FPAC-NRCS, NY" userId="499f2236-5889-4db9-88fc-408f415fe506" providerId="ADAL" clId="{D5A22206-3475-4565-A8B7-C09448928EC1}" dt="2024-05-03T16:26:32.273" v="1661" actId="47"/>
        <pc:sldMkLst>
          <pc:docMk/>
          <pc:sldMk cId="1487997272" sldId="2829"/>
        </pc:sldMkLst>
      </pc:sldChg>
      <pc:sldChg chg="del">
        <pc:chgData name="Marks, Elizabeth - FPAC-NRCS, NY" userId="499f2236-5889-4db9-88fc-408f415fe506" providerId="ADAL" clId="{D5A22206-3475-4565-A8B7-C09448928EC1}" dt="2024-05-03T16:26:32.273" v="1661" actId="47"/>
        <pc:sldMkLst>
          <pc:docMk/>
          <pc:sldMk cId="2164512040" sldId="2830"/>
        </pc:sldMkLst>
      </pc:sldChg>
      <pc:sldChg chg="del">
        <pc:chgData name="Marks, Elizabeth - FPAC-NRCS, NY" userId="499f2236-5889-4db9-88fc-408f415fe506" providerId="ADAL" clId="{D5A22206-3475-4565-A8B7-C09448928EC1}" dt="2024-05-03T16:26:32.273" v="1661" actId="47"/>
        <pc:sldMkLst>
          <pc:docMk/>
          <pc:sldMk cId="202791106" sldId="2831"/>
        </pc:sldMkLst>
      </pc:sldChg>
      <pc:sldChg chg="del">
        <pc:chgData name="Marks, Elizabeth - FPAC-NRCS, NY" userId="499f2236-5889-4db9-88fc-408f415fe506" providerId="ADAL" clId="{D5A22206-3475-4565-A8B7-C09448928EC1}" dt="2024-05-03T16:26:32.273" v="1661" actId="47"/>
        <pc:sldMkLst>
          <pc:docMk/>
          <pc:sldMk cId="1707434113" sldId="2832"/>
        </pc:sldMkLst>
      </pc:sldChg>
      <pc:sldChg chg="del">
        <pc:chgData name="Marks, Elizabeth - FPAC-NRCS, NY" userId="499f2236-5889-4db9-88fc-408f415fe506" providerId="ADAL" clId="{D5A22206-3475-4565-A8B7-C09448928EC1}" dt="2024-05-03T16:26:32.273" v="1661" actId="47"/>
        <pc:sldMkLst>
          <pc:docMk/>
          <pc:sldMk cId="2362767160" sldId="2833"/>
        </pc:sldMkLst>
      </pc:sldChg>
      <pc:sldChg chg="modSp mod">
        <pc:chgData name="Marks, Elizabeth - FPAC-NRCS, NY" userId="499f2236-5889-4db9-88fc-408f415fe506" providerId="ADAL" clId="{D5A22206-3475-4565-A8B7-C09448928EC1}" dt="2024-05-03T16:24:50.763" v="1660" actId="113"/>
        <pc:sldMkLst>
          <pc:docMk/>
          <pc:sldMk cId="2778945180" sldId="2834"/>
        </pc:sldMkLst>
      </pc:sldChg>
      <pc:sldChg chg="modSp mod">
        <pc:chgData name="Marks, Elizabeth - FPAC-NRCS, NY" userId="499f2236-5889-4db9-88fc-408f415fe506" providerId="ADAL" clId="{D5A22206-3475-4565-A8B7-C09448928EC1}" dt="2024-05-02T18:54:42.188" v="47" actId="14100"/>
        <pc:sldMkLst>
          <pc:docMk/>
          <pc:sldMk cId="1518219697" sldId="2844"/>
        </pc:sldMkLst>
      </pc:sldChg>
      <pc:sldChg chg="delSp modSp mod modClrScheme chgLayout">
        <pc:chgData name="Marks, Elizabeth - FPAC-NRCS, NY" userId="499f2236-5889-4db9-88fc-408f415fe506" providerId="ADAL" clId="{D5A22206-3475-4565-A8B7-C09448928EC1}" dt="2024-05-03T13:12:08.492" v="501" actId="1076"/>
        <pc:sldMkLst>
          <pc:docMk/>
          <pc:sldMk cId="4181194586" sldId="2845"/>
        </pc:sldMkLst>
      </pc:sldChg>
      <pc:sldChg chg="del">
        <pc:chgData name="Marks, Elizabeth - FPAC-NRCS, NY" userId="499f2236-5889-4db9-88fc-408f415fe506" providerId="ADAL" clId="{D5A22206-3475-4565-A8B7-C09448928EC1}" dt="2024-05-03T16:26:32.273" v="1661" actId="47"/>
        <pc:sldMkLst>
          <pc:docMk/>
          <pc:sldMk cId="1522107496" sldId="2846"/>
        </pc:sldMkLst>
      </pc:sldChg>
      <pc:sldChg chg="modSp mod">
        <pc:chgData name="Marks, Elizabeth - FPAC-NRCS, NY" userId="499f2236-5889-4db9-88fc-408f415fe506" providerId="ADAL" clId="{D5A22206-3475-4565-A8B7-C09448928EC1}" dt="2024-05-03T11:50:37.872" v="215" actId="20577"/>
        <pc:sldMkLst>
          <pc:docMk/>
          <pc:sldMk cId="2396794920" sldId="2848"/>
        </pc:sldMkLst>
      </pc:sldChg>
      <pc:sldChg chg="modSp mod">
        <pc:chgData name="Marks, Elizabeth - FPAC-NRCS, NY" userId="499f2236-5889-4db9-88fc-408f415fe506" providerId="ADAL" clId="{D5A22206-3475-4565-A8B7-C09448928EC1}" dt="2024-05-03T11:50:43.186" v="216" actId="20577"/>
        <pc:sldMkLst>
          <pc:docMk/>
          <pc:sldMk cId="2759884953" sldId="2849"/>
        </pc:sldMkLst>
      </pc:sldChg>
      <pc:sldChg chg="modSp">
        <pc:chgData name="Marks, Elizabeth - FPAC-NRCS, NY" userId="499f2236-5889-4db9-88fc-408f415fe506" providerId="ADAL" clId="{D5A22206-3475-4565-A8B7-C09448928EC1}" dt="2024-05-03T11:51:14.062" v="222" actId="20577"/>
        <pc:sldMkLst>
          <pc:docMk/>
          <pc:sldMk cId="1235506717" sldId="2850"/>
        </pc:sldMkLst>
      </pc:sldChg>
      <pc:sldChg chg="modSp mod">
        <pc:chgData name="Marks, Elizabeth - FPAC-NRCS, NY" userId="499f2236-5889-4db9-88fc-408f415fe506" providerId="ADAL" clId="{D5A22206-3475-4565-A8B7-C09448928EC1}" dt="2024-05-03T12:59:45.290" v="285" actId="14100"/>
        <pc:sldMkLst>
          <pc:docMk/>
          <pc:sldMk cId="1850867309" sldId="2851"/>
        </pc:sldMkLst>
      </pc:sldChg>
      <pc:sldChg chg="modSp mod">
        <pc:chgData name="Marks, Elizabeth - FPAC-NRCS, NY" userId="499f2236-5889-4db9-88fc-408f415fe506" providerId="ADAL" clId="{D5A22206-3475-4565-A8B7-C09448928EC1}" dt="2024-05-03T13:03:01.514" v="334" actId="1076"/>
        <pc:sldMkLst>
          <pc:docMk/>
          <pc:sldMk cId="2993738579" sldId="2852"/>
        </pc:sldMkLst>
      </pc:sldChg>
      <pc:sldChg chg="modSp mod">
        <pc:chgData name="Marks, Elizabeth - FPAC-NRCS, NY" userId="499f2236-5889-4db9-88fc-408f415fe506" providerId="ADAL" clId="{D5A22206-3475-4565-A8B7-C09448928EC1}" dt="2024-05-03T13:00:05.741" v="289" actId="1036"/>
        <pc:sldMkLst>
          <pc:docMk/>
          <pc:sldMk cId="795395204" sldId="2853"/>
        </pc:sldMkLst>
      </pc:sldChg>
      <pc:sldChg chg="modSp mod">
        <pc:chgData name="Marks, Elizabeth - FPAC-NRCS, NY" userId="499f2236-5889-4db9-88fc-408f415fe506" providerId="ADAL" clId="{D5A22206-3475-4565-A8B7-C09448928EC1}" dt="2024-05-03T13:00:19.106" v="292" actId="14100"/>
        <pc:sldMkLst>
          <pc:docMk/>
          <pc:sldMk cId="490077956" sldId="2854"/>
        </pc:sldMkLst>
      </pc:sldChg>
      <pc:sldChg chg="modSp mod">
        <pc:chgData name="Marks, Elizabeth - FPAC-NRCS, NY" userId="499f2236-5889-4db9-88fc-408f415fe506" providerId="ADAL" clId="{D5A22206-3475-4565-A8B7-C09448928EC1}" dt="2024-05-03T13:00:50.882" v="293" actId="14100"/>
        <pc:sldMkLst>
          <pc:docMk/>
          <pc:sldMk cId="3590488422" sldId="2855"/>
        </pc:sldMkLst>
      </pc:sldChg>
      <pc:sldChg chg="modSp mod">
        <pc:chgData name="Marks, Elizabeth - FPAC-NRCS, NY" userId="499f2236-5889-4db9-88fc-408f415fe506" providerId="ADAL" clId="{D5A22206-3475-4565-A8B7-C09448928EC1}" dt="2024-05-03T13:03:45.428" v="345" actId="20577"/>
        <pc:sldMkLst>
          <pc:docMk/>
          <pc:sldMk cId="678559851" sldId="2858"/>
        </pc:sldMkLst>
      </pc:sldChg>
      <pc:sldChg chg="modSp mod">
        <pc:chgData name="Marks, Elizabeth - FPAC-NRCS, NY" userId="499f2236-5889-4db9-88fc-408f415fe506" providerId="ADAL" clId="{D5A22206-3475-4565-A8B7-C09448928EC1}" dt="2024-05-03T11:50:33.256" v="214" actId="20577"/>
        <pc:sldMkLst>
          <pc:docMk/>
          <pc:sldMk cId="1289070514" sldId="2860"/>
        </pc:sldMkLst>
      </pc:sldChg>
      <pc:sldChg chg="modSp mod">
        <pc:chgData name="Marks, Elizabeth - FPAC-NRCS, NY" userId="499f2236-5889-4db9-88fc-408f415fe506" providerId="ADAL" clId="{D5A22206-3475-4565-A8B7-C09448928EC1}" dt="2024-05-03T12:59:07.670" v="274" actId="20577"/>
        <pc:sldMkLst>
          <pc:docMk/>
          <pc:sldMk cId="2650270680" sldId="2861"/>
        </pc:sldMkLst>
      </pc:sldChg>
      <pc:sldChg chg="modSp mod">
        <pc:chgData name="Marks, Elizabeth - FPAC-NRCS, NY" userId="499f2236-5889-4db9-88fc-408f415fe506" providerId="ADAL" clId="{D5A22206-3475-4565-A8B7-C09448928EC1}" dt="2024-05-03T12:58:58.064" v="268" actId="20577"/>
        <pc:sldMkLst>
          <pc:docMk/>
          <pc:sldMk cId="1447561779" sldId="2862"/>
        </pc:sldMkLst>
      </pc:sldChg>
      <pc:sldChg chg="del">
        <pc:chgData name="Marks, Elizabeth - FPAC-NRCS, NY" userId="499f2236-5889-4db9-88fc-408f415fe506" providerId="ADAL" clId="{D5A22206-3475-4565-A8B7-C09448928EC1}" dt="2024-05-03T13:05:01.850" v="377" actId="47"/>
        <pc:sldMkLst>
          <pc:docMk/>
          <pc:sldMk cId="3584628274" sldId="2865"/>
        </pc:sldMkLst>
      </pc:sldChg>
      <pc:sldChg chg="modSp mod">
        <pc:chgData name="Marks, Elizabeth - FPAC-NRCS, NY" userId="499f2236-5889-4db9-88fc-408f415fe506" providerId="ADAL" clId="{D5A22206-3475-4565-A8B7-C09448928EC1}" dt="2024-05-03T13:03:18.362" v="337" actId="14100"/>
        <pc:sldMkLst>
          <pc:docMk/>
          <pc:sldMk cId="3672072286" sldId="2866"/>
        </pc:sldMkLst>
      </pc:sldChg>
      <pc:sldChg chg="modSp mod">
        <pc:chgData name="Marks, Elizabeth - FPAC-NRCS, NY" userId="499f2236-5889-4db9-88fc-408f415fe506" providerId="ADAL" clId="{D5A22206-3475-4565-A8B7-C09448928EC1}" dt="2024-05-03T13:01:46.250" v="325" actId="20577"/>
        <pc:sldMkLst>
          <pc:docMk/>
          <pc:sldMk cId="3873372388" sldId="2868"/>
        </pc:sldMkLst>
      </pc:sldChg>
      <pc:sldChg chg="modSp mod">
        <pc:chgData name="Marks, Elizabeth - FPAC-NRCS, NY" userId="499f2236-5889-4db9-88fc-408f415fe506" providerId="ADAL" clId="{D5A22206-3475-4565-A8B7-C09448928EC1}" dt="2024-05-03T16:39:24.272" v="1743" actId="20577"/>
        <pc:sldMkLst>
          <pc:docMk/>
          <pc:sldMk cId="518379367" sldId="2870"/>
        </pc:sldMkLst>
      </pc:sldChg>
      <pc:sldChg chg="del">
        <pc:chgData name="Marks, Elizabeth - FPAC-NRCS, NY" userId="499f2236-5889-4db9-88fc-408f415fe506" providerId="ADAL" clId="{D5A22206-3475-4565-A8B7-C09448928EC1}" dt="2024-05-03T21:51:27.026" v="1756" actId="47"/>
        <pc:sldMkLst>
          <pc:docMk/>
          <pc:sldMk cId="590085243" sldId="2871"/>
        </pc:sldMkLst>
      </pc:sldChg>
      <pc:sldChg chg="addSp delSp modSp new mod ord modClrScheme chgLayout">
        <pc:chgData name="Marks, Elizabeth - FPAC-NRCS, NY" userId="499f2236-5889-4db9-88fc-408f415fe506" providerId="ADAL" clId="{D5A22206-3475-4565-A8B7-C09448928EC1}" dt="2024-05-03T14:59:29.611" v="1229" actId="20577"/>
        <pc:sldMkLst>
          <pc:docMk/>
          <pc:sldMk cId="360408037" sldId="2872"/>
        </pc:sldMkLst>
      </pc:sldChg>
      <pc:sldChg chg="modSp new mod">
        <pc:chgData name="Marks, Elizabeth - FPAC-NRCS, NY" userId="499f2236-5889-4db9-88fc-408f415fe506" providerId="ADAL" clId="{D5A22206-3475-4565-A8B7-C09448928EC1}" dt="2024-05-03T22:58:53.327" v="1810" actId="20577"/>
        <pc:sldMkLst>
          <pc:docMk/>
          <pc:sldMk cId="2477420616" sldId="2873"/>
        </pc:sldMkLst>
      </pc:sldChg>
      <pc:sldChg chg="addSp delSp modSp new mod modClrScheme chgLayout">
        <pc:chgData name="Marks, Elizabeth - FPAC-NRCS, NY" userId="499f2236-5889-4db9-88fc-408f415fe506" providerId="ADAL" clId="{D5A22206-3475-4565-A8B7-C09448928EC1}" dt="2024-05-03T13:24:56.226" v="1212" actId="20577"/>
        <pc:sldMkLst>
          <pc:docMk/>
          <pc:sldMk cId="1971002984" sldId="2874"/>
        </pc:sldMkLst>
      </pc:sldChg>
      <pc:sldChg chg="addSp delSp modSp new mod">
        <pc:chgData name="Marks, Elizabeth - FPAC-NRCS, NY" userId="499f2236-5889-4db9-88fc-408f415fe506" providerId="ADAL" clId="{D5A22206-3475-4565-A8B7-C09448928EC1}" dt="2024-05-03T21:51:13.536" v="1755" actId="20577"/>
        <pc:sldMkLst>
          <pc:docMk/>
          <pc:sldMk cId="3405565818" sldId="2875"/>
        </pc:sldMkLst>
      </pc:sldChg>
      <pc:sldMasterChg chg="modSldLayout">
        <pc:chgData name="Marks, Elizabeth - FPAC-NRCS, NY" userId="499f2236-5889-4db9-88fc-408f415fe506" providerId="ADAL" clId="{D5A22206-3475-4565-A8B7-C09448928EC1}" dt="2024-05-03T11:45:36.734" v="116" actId="14100"/>
        <pc:sldMasterMkLst>
          <pc:docMk/>
          <pc:sldMasterMk cId="569656255" sldId="2147483662"/>
        </pc:sldMasterMkLst>
        <pc:sldLayoutChg chg="modSp mod">
          <pc:chgData name="Marks, Elizabeth - FPAC-NRCS, NY" userId="499f2236-5889-4db9-88fc-408f415fe506" providerId="ADAL" clId="{D5A22206-3475-4565-A8B7-C09448928EC1}" dt="2024-05-03T11:45:36.734" v="116" actId="14100"/>
          <pc:sldLayoutMkLst>
            <pc:docMk/>
            <pc:sldMasterMk cId="569656255" sldId="2147483662"/>
            <pc:sldLayoutMk cId="3128570824" sldId="2147483722"/>
          </pc:sldLayoutMkLst>
        </pc:sldLayoutChg>
      </pc:sldMasterChg>
      <pc:sldMasterChg chg="modSp mod">
        <pc:chgData name="Marks, Elizabeth - FPAC-NRCS, NY" userId="499f2236-5889-4db9-88fc-408f415fe506" providerId="ADAL" clId="{D5A22206-3475-4565-A8B7-C09448928EC1}" dt="2024-05-03T11:46:04.871" v="147"/>
        <pc:sldMasterMkLst>
          <pc:docMk/>
          <pc:sldMasterMk cId="328656255" sldId="2147483706"/>
        </pc:sldMasterMkLst>
      </pc:sldMasterChg>
    </pc:docChg>
  </pc:docChgLst>
  <pc:docChgLst>
    <pc:chgData name="Beniston, Joshua - FPAC-NRCS, CA" userId="729a7325-1604-4ca0-9ff6-67b6606cf032" providerId="ADAL" clId="{09111126-4463-429C-A6E2-87B4B41D7FF6}"/>
    <pc:docChg chg="modSld sldOrd">
      <pc:chgData name="Beniston, Joshua - FPAC-NRCS, CA" userId="729a7325-1604-4ca0-9ff6-67b6606cf032" providerId="ADAL" clId="{09111126-4463-429C-A6E2-87B4B41D7FF6}" dt="2024-06-26T17:30:05.590" v="20" actId="729"/>
      <pc:docMkLst>
        <pc:docMk/>
      </pc:docMkLst>
      <pc:sldChg chg="ord">
        <pc:chgData name="Beniston, Joshua - FPAC-NRCS, CA" userId="729a7325-1604-4ca0-9ff6-67b6606cf032" providerId="ADAL" clId="{09111126-4463-429C-A6E2-87B4B41D7FF6}" dt="2024-06-26T17:27:10.600" v="4"/>
        <pc:sldMkLst>
          <pc:docMk/>
          <pc:sldMk cId="3030086584" sldId="288"/>
        </pc:sldMkLst>
      </pc:sldChg>
      <pc:sldChg chg="mod ord modShow">
        <pc:chgData name="Beniston, Joshua - FPAC-NRCS, CA" userId="729a7325-1604-4ca0-9ff6-67b6606cf032" providerId="ADAL" clId="{09111126-4463-429C-A6E2-87B4B41D7FF6}" dt="2024-06-26T17:26:47.102" v="2" actId="729"/>
        <pc:sldMkLst>
          <pc:docMk/>
          <pc:sldMk cId="3164710458" sldId="650"/>
        </pc:sldMkLst>
      </pc:sldChg>
      <pc:sldChg chg="mod ord modShow">
        <pc:chgData name="Beniston, Joshua - FPAC-NRCS, CA" userId="729a7325-1604-4ca0-9ff6-67b6606cf032" providerId="ADAL" clId="{09111126-4463-429C-A6E2-87B4B41D7FF6}" dt="2024-06-26T17:26:47.102" v="2" actId="729"/>
        <pc:sldMkLst>
          <pc:docMk/>
          <pc:sldMk cId="1263457456" sldId="651"/>
        </pc:sldMkLst>
      </pc:sldChg>
      <pc:sldChg chg="mod ord modShow">
        <pc:chgData name="Beniston, Joshua - FPAC-NRCS, CA" userId="729a7325-1604-4ca0-9ff6-67b6606cf032" providerId="ADAL" clId="{09111126-4463-429C-A6E2-87B4B41D7FF6}" dt="2024-06-26T17:26:47.102" v="2" actId="729"/>
        <pc:sldMkLst>
          <pc:docMk/>
          <pc:sldMk cId="3132601194" sldId="652"/>
        </pc:sldMkLst>
      </pc:sldChg>
      <pc:sldChg chg="mod ord modShow">
        <pc:chgData name="Beniston, Joshua - FPAC-NRCS, CA" userId="729a7325-1604-4ca0-9ff6-67b6606cf032" providerId="ADAL" clId="{09111126-4463-429C-A6E2-87B4B41D7FF6}" dt="2024-06-26T17:28:10.567" v="17" actId="729"/>
        <pc:sldMkLst>
          <pc:docMk/>
          <pc:sldMk cId="3672701656" sldId="2626"/>
        </pc:sldMkLst>
      </pc:sldChg>
      <pc:sldChg chg="modSp mod ord modShow">
        <pc:chgData name="Beniston, Joshua - FPAC-NRCS, CA" userId="729a7325-1604-4ca0-9ff6-67b6606cf032" providerId="ADAL" clId="{09111126-4463-429C-A6E2-87B4B41D7FF6}" dt="2024-06-26T17:30:05.590" v="20" actId="729"/>
        <pc:sldMkLst>
          <pc:docMk/>
          <pc:sldMk cId="1235506717" sldId="2850"/>
        </pc:sldMkLst>
      </pc:sldChg>
      <pc:sldChg chg="mod ord modShow">
        <pc:chgData name="Beniston, Joshua - FPAC-NRCS, CA" userId="729a7325-1604-4ca0-9ff6-67b6606cf032" providerId="ADAL" clId="{09111126-4463-429C-A6E2-87B4B41D7FF6}" dt="2024-06-26T17:28:10.567" v="17" actId="729"/>
        <pc:sldMkLst>
          <pc:docMk/>
          <pc:sldMk cId="858474600" sldId="2863"/>
        </pc:sldMkLst>
      </pc:sldChg>
      <pc:sldChg chg="mod ord modShow">
        <pc:chgData name="Beniston, Joshua - FPAC-NRCS, CA" userId="729a7325-1604-4ca0-9ff6-67b6606cf032" providerId="ADAL" clId="{09111126-4463-429C-A6E2-87B4B41D7FF6}" dt="2024-06-26T17:26:47.102" v="2" actId="729"/>
        <pc:sldMkLst>
          <pc:docMk/>
          <pc:sldMk cId="3729369149" sldId="2867"/>
        </pc:sldMkLst>
      </pc:sldChg>
    </pc:docChg>
  </pc:docChgLst>
  <pc:docChgLst>
    <pc:chgData name="Beniston, Joshua - FPAC-NRCS, CA" userId="S::joshua.beniston@usda.gov::729a7325-1604-4ca0-9ff6-67b6606cf032" providerId="AD" clId="Web-{B82EF89E-5023-4AC3-A5C6-DBBE24187BCA}"/>
    <pc:docChg chg="modSld">
      <pc:chgData name="Beniston, Joshua - FPAC-NRCS, CA" userId="S::joshua.beniston@usda.gov::729a7325-1604-4ca0-9ff6-67b6606cf032" providerId="AD" clId="Web-{B82EF89E-5023-4AC3-A5C6-DBBE24187BCA}" dt="2024-05-01T21:27:48.845" v="10" actId="1076"/>
      <pc:docMkLst>
        <pc:docMk/>
      </pc:docMkLst>
      <pc:sldChg chg="addSp modSp">
        <pc:chgData name="Beniston, Joshua - FPAC-NRCS, CA" userId="S::joshua.beniston@usda.gov::729a7325-1604-4ca0-9ff6-67b6606cf032" providerId="AD" clId="Web-{B82EF89E-5023-4AC3-A5C6-DBBE24187BCA}" dt="2024-05-01T21:26:59.251" v="4" actId="14100"/>
        <pc:sldMkLst>
          <pc:docMk/>
          <pc:sldMk cId="2778945180" sldId="2834"/>
        </pc:sldMkLst>
      </pc:sldChg>
      <pc:sldChg chg="addSp delSp modSp">
        <pc:chgData name="Beniston, Joshua - FPAC-NRCS, CA" userId="S::joshua.beniston@usda.gov::729a7325-1604-4ca0-9ff6-67b6606cf032" providerId="AD" clId="Web-{B82EF89E-5023-4AC3-A5C6-DBBE24187BCA}" dt="2024-05-01T21:27:48.845" v="10" actId="1076"/>
        <pc:sldMkLst>
          <pc:docMk/>
          <pc:sldMk cId="1518219697" sldId="2844"/>
        </pc:sldMkLst>
      </pc:sldChg>
    </pc:docChg>
  </pc:docChgLst>
  <pc:docChgLst>
    <pc:chgData name="Marks, Elizabeth - FPAC-NRCS, NY" userId="499f2236-5889-4db9-88fc-408f415fe506" providerId="ADAL" clId="{94DE5BC1-95ED-494A-9F46-42227D6EBBCC}"/>
    <pc:docChg chg="modSld modShowInfo">
      <pc:chgData name="Marks, Elizabeth - FPAC-NRCS, NY" userId="499f2236-5889-4db9-88fc-408f415fe506" providerId="ADAL" clId="{94DE5BC1-95ED-494A-9F46-42227D6EBBCC}" dt="2024-06-26T02:49:39.234" v="2" actId="20577"/>
      <pc:docMkLst>
        <pc:docMk/>
      </pc:docMkLst>
      <pc:sldChg chg="modSp modAnim">
        <pc:chgData name="Marks, Elizabeth - FPAC-NRCS, NY" userId="499f2236-5889-4db9-88fc-408f415fe506" providerId="ADAL" clId="{94DE5BC1-95ED-494A-9F46-42227D6EBBCC}" dt="2024-06-26T02:49:39.234" v="2" actId="20577"/>
        <pc:sldMkLst>
          <pc:docMk/>
          <pc:sldMk cId="3179735194" sldId="300"/>
        </pc:sldMkLst>
      </pc:sldChg>
    </pc:docChg>
  </pc:docChgLst>
  <pc:docChgLst>
    <pc:chgData name="Beniston, Joshua - FPAC-NRCS, CA" userId="729a7325-1604-4ca0-9ff6-67b6606cf032" providerId="ADAL" clId="{BDC56AAC-A96A-4F7F-BE56-25166207278A}"/>
    <pc:docChg chg="undo custSel modSld delMainMaster modMainMaster modNotesMaster">
      <pc:chgData name="Beniston, Joshua - FPAC-NRCS, CA" userId="729a7325-1604-4ca0-9ff6-67b6606cf032" providerId="ADAL" clId="{BDC56AAC-A96A-4F7F-BE56-25166207278A}" dt="2025-03-26T22:17:08.761" v="1045" actId="33553"/>
      <pc:docMkLst>
        <pc:docMk/>
      </pc:docMkLst>
      <pc:sldChg chg="modSp mod modNotes">
        <pc:chgData name="Beniston, Joshua - FPAC-NRCS, CA" userId="729a7325-1604-4ca0-9ff6-67b6606cf032" providerId="ADAL" clId="{BDC56AAC-A96A-4F7F-BE56-25166207278A}" dt="2025-03-26T21:53:43.448" v="1009" actId="14100"/>
        <pc:sldMkLst>
          <pc:docMk/>
          <pc:sldMk cId="748162573" sldId="257"/>
        </pc:sldMkLst>
        <pc:spChg chg="mod">
          <ac:chgData name="Beniston, Joshua - FPAC-NRCS, CA" userId="729a7325-1604-4ca0-9ff6-67b6606cf032" providerId="ADAL" clId="{BDC56AAC-A96A-4F7F-BE56-25166207278A}" dt="2025-03-17T17:25:11.263" v="53" actId="27636"/>
          <ac:spMkLst>
            <pc:docMk/>
            <pc:sldMk cId="748162573" sldId="257"/>
            <ac:spMk id="3" creationId="{B3E259E8-CC0D-4DEA-9D0F-DB214BB6BE57}"/>
          </ac:spMkLst>
        </pc:spChg>
        <pc:spChg chg="mod">
          <ac:chgData name="Beniston, Joshua - FPAC-NRCS, CA" userId="729a7325-1604-4ca0-9ff6-67b6606cf032" providerId="ADAL" clId="{BDC56AAC-A96A-4F7F-BE56-25166207278A}" dt="2025-03-17T17:23:52.671" v="33" actId="27636"/>
          <ac:spMkLst>
            <pc:docMk/>
            <pc:sldMk cId="748162573" sldId="257"/>
            <ac:spMk id="4" creationId="{FDC01387-7BAB-4BE6-875C-9B623704B279}"/>
          </ac:spMkLst>
        </pc:spChg>
        <pc:picChg chg="mod">
          <ac:chgData name="Beniston, Joshua - FPAC-NRCS, CA" userId="729a7325-1604-4ca0-9ff6-67b6606cf032" providerId="ADAL" clId="{BDC56AAC-A96A-4F7F-BE56-25166207278A}" dt="2025-03-26T21:53:43.448" v="1009" actId="14100"/>
          <ac:picMkLst>
            <pc:docMk/>
            <pc:sldMk cId="748162573" sldId="257"/>
            <ac:picMk id="7" creationId="{0F3906EC-217C-D156-AA68-FF745A9B85D9}"/>
          </ac:picMkLst>
        </pc:picChg>
      </pc:sldChg>
      <pc:sldChg chg="addSp delSp modSp mod modNotes">
        <pc:chgData name="Beniston, Joshua - FPAC-NRCS, CA" userId="729a7325-1604-4ca0-9ff6-67b6606cf032" providerId="ADAL" clId="{BDC56AAC-A96A-4F7F-BE56-25166207278A}" dt="2025-03-26T22:16:32.031" v="1033" actId="33553"/>
        <pc:sldMkLst>
          <pc:docMk/>
          <pc:sldMk cId="3030086584" sldId="288"/>
        </pc:sldMkLst>
        <pc:spChg chg="mod">
          <ac:chgData name="Beniston, Joshua - FPAC-NRCS, CA" userId="729a7325-1604-4ca0-9ff6-67b6606cf032" providerId="ADAL" clId="{BDC56AAC-A96A-4F7F-BE56-25166207278A}" dt="2025-03-26T20:46:00.758" v="176" actId="1076"/>
          <ac:spMkLst>
            <pc:docMk/>
            <pc:sldMk cId="3030086584" sldId="288"/>
            <ac:spMk id="3" creationId="{00000000-0000-0000-0000-000000000000}"/>
          </ac:spMkLst>
        </pc:spChg>
        <pc:spChg chg="mod">
          <ac:chgData name="Beniston, Joshua - FPAC-NRCS, CA" userId="729a7325-1604-4ca0-9ff6-67b6606cf032" providerId="ADAL" clId="{BDC56AAC-A96A-4F7F-BE56-25166207278A}" dt="2025-03-26T22:16:32.031" v="1033" actId="33553"/>
          <ac:spMkLst>
            <pc:docMk/>
            <pc:sldMk cId="3030086584" sldId="288"/>
            <ac:spMk id="5" creationId="{F23CADD3-A763-3AB0-8191-7481297FE18A}"/>
          </ac:spMkLst>
        </pc:spChg>
        <pc:picChg chg="add mod">
          <ac:chgData name="Beniston, Joshua - FPAC-NRCS, CA" userId="729a7325-1604-4ca0-9ff6-67b6606cf032" providerId="ADAL" clId="{BDC56AAC-A96A-4F7F-BE56-25166207278A}" dt="2025-03-26T21:49:05.845" v="969" actId="962"/>
          <ac:picMkLst>
            <pc:docMk/>
            <pc:sldMk cId="3030086584" sldId="288"/>
            <ac:picMk id="2" creationId="{DA4F5BF1-BC13-DC1B-E86E-92C759BFF70D}"/>
          </ac:picMkLst>
        </pc:picChg>
        <pc:picChg chg="del mod">
          <ac:chgData name="Beniston, Joshua - FPAC-NRCS, CA" userId="729a7325-1604-4ca0-9ff6-67b6606cf032" providerId="ADAL" clId="{BDC56AAC-A96A-4F7F-BE56-25166207278A}" dt="2025-03-26T21:47:32.845" v="713" actId="478"/>
          <ac:picMkLst>
            <pc:docMk/>
            <pc:sldMk cId="3030086584" sldId="288"/>
            <ac:picMk id="4" creationId="{00000000-0000-0000-0000-000000000000}"/>
          </ac:picMkLst>
        </pc:picChg>
      </pc:sldChg>
      <pc:sldChg chg="modSp mod modNotes">
        <pc:chgData name="Beniston, Joshua - FPAC-NRCS, CA" userId="729a7325-1604-4ca0-9ff6-67b6606cf032" providerId="ADAL" clId="{BDC56AAC-A96A-4F7F-BE56-25166207278A}" dt="2025-03-26T22:15:00.944" v="1016" actId="33553"/>
        <pc:sldMkLst>
          <pc:docMk/>
          <pc:sldMk cId="3179735194" sldId="300"/>
        </pc:sldMkLst>
        <pc:spChg chg="mod">
          <ac:chgData name="Beniston, Joshua - FPAC-NRCS, CA" userId="729a7325-1604-4ca0-9ff6-67b6606cf032" providerId="ADAL" clId="{BDC56AAC-A96A-4F7F-BE56-25166207278A}" dt="2025-03-26T22:15:00.944" v="1016" actId="33553"/>
          <ac:spMkLst>
            <pc:docMk/>
            <pc:sldMk cId="3179735194" sldId="300"/>
            <ac:spMk id="2" creationId="{5F017141-C151-CA4B-F007-C6C1F6A680AD}"/>
          </ac:spMkLst>
        </pc:spChg>
        <pc:spChg chg="mod">
          <ac:chgData name="Beniston, Joshua - FPAC-NRCS, CA" userId="729a7325-1604-4ca0-9ff6-67b6606cf032" providerId="ADAL" clId="{BDC56AAC-A96A-4F7F-BE56-25166207278A}" dt="2025-03-26T20:34:47.828" v="65" actId="255"/>
          <ac:spMkLst>
            <pc:docMk/>
            <pc:sldMk cId="3179735194" sldId="300"/>
            <ac:spMk id="3" creationId="{2C38F813-5587-6B5C-427E-E2D2270E3296}"/>
          </ac:spMkLst>
        </pc:spChg>
        <pc:picChg chg="mod">
          <ac:chgData name="Beniston, Joshua - FPAC-NRCS, CA" userId="729a7325-1604-4ca0-9ff6-67b6606cf032" providerId="ADAL" clId="{BDC56AAC-A96A-4F7F-BE56-25166207278A}" dt="2025-03-26T21:10:54.744" v="509" actId="962"/>
          <ac:picMkLst>
            <pc:docMk/>
            <pc:sldMk cId="3179735194" sldId="300"/>
            <ac:picMk id="5" creationId="{6FB94847-9E7F-A12C-BB38-40D6A6472E79}"/>
          </ac:picMkLst>
        </pc:picChg>
      </pc:sldChg>
      <pc:sldChg chg="modSp mod modNotes">
        <pc:chgData name="Beniston, Joshua - FPAC-NRCS, CA" userId="729a7325-1604-4ca0-9ff6-67b6606cf032" providerId="ADAL" clId="{BDC56AAC-A96A-4F7F-BE56-25166207278A}" dt="2025-03-26T22:14:57.906" v="1014" actId="33553"/>
        <pc:sldMkLst>
          <pc:docMk/>
          <pc:sldMk cId="3428712828" sldId="302"/>
        </pc:sldMkLst>
        <pc:spChg chg="mod">
          <ac:chgData name="Beniston, Joshua - FPAC-NRCS, CA" userId="729a7325-1604-4ca0-9ff6-67b6606cf032" providerId="ADAL" clId="{BDC56AAC-A96A-4F7F-BE56-25166207278A}" dt="2025-03-26T22:14:57.906" v="1014" actId="33553"/>
          <ac:spMkLst>
            <pc:docMk/>
            <pc:sldMk cId="3428712828" sldId="302"/>
            <ac:spMk id="6" creationId="{71CAF88B-666D-AC84-50B3-43EBB2B8B452}"/>
          </ac:spMkLst>
        </pc:spChg>
        <pc:picChg chg="mod">
          <ac:chgData name="Beniston, Joshua - FPAC-NRCS, CA" userId="729a7325-1604-4ca0-9ff6-67b6606cf032" providerId="ADAL" clId="{BDC56AAC-A96A-4F7F-BE56-25166207278A}" dt="2025-03-26T21:09:56.136" v="505" actId="962"/>
          <ac:picMkLst>
            <pc:docMk/>
            <pc:sldMk cId="3428712828" sldId="302"/>
            <ac:picMk id="3" creationId="{7443D039-B535-C341-751D-D4AD68D40009}"/>
          </ac:picMkLst>
        </pc:picChg>
      </pc:sldChg>
      <pc:sldChg chg="modSp mod modNotes">
        <pc:chgData name="Beniston, Joshua - FPAC-NRCS, CA" userId="729a7325-1604-4ca0-9ff6-67b6606cf032" providerId="ADAL" clId="{BDC56AAC-A96A-4F7F-BE56-25166207278A}" dt="2025-03-26T22:14:21.906" v="1010" actId="207"/>
        <pc:sldMkLst>
          <pc:docMk/>
          <pc:sldMk cId="3164710458" sldId="650"/>
        </pc:sldMkLst>
        <pc:spChg chg="mod">
          <ac:chgData name="Beniston, Joshua - FPAC-NRCS, CA" userId="729a7325-1604-4ca0-9ff6-67b6606cf032" providerId="ADAL" clId="{BDC56AAC-A96A-4F7F-BE56-25166207278A}" dt="2025-03-17T17:23:51.928" v="0"/>
          <ac:spMkLst>
            <pc:docMk/>
            <pc:sldMk cId="3164710458" sldId="650"/>
            <ac:spMk id="5" creationId="{5841AA8C-8355-47EE-A441-9AD50F0832F2}"/>
          </ac:spMkLst>
        </pc:spChg>
        <pc:spChg chg="mod">
          <ac:chgData name="Beniston, Joshua - FPAC-NRCS, CA" userId="729a7325-1604-4ca0-9ff6-67b6606cf032" providerId="ADAL" clId="{BDC56AAC-A96A-4F7F-BE56-25166207278A}" dt="2025-03-17T17:23:51.928" v="0"/>
          <ac:spMkLst>
            <pc:docMk/>
            <pc:sldMk cId="3164710458" sldId="650"/>
            <ac:spMk id="10" creationId="{AFD13776-7124-4DF1-9A2E-B0953D38A61C}"/>
          </ac:spMkLst>
        </pc:spChg>
        <pc:spChg chg="mod">
          <ac:chgData name="Beniston, Joshua - FPAC-NRCS, CA" userId="729a7325-1604-4ca0-9ff6-67b6606cf032" providerId="ADAL" clId="{BDC56AAC-A96A-4F7F-BE56-25166207278A}" dt="2025-03-17T17:23:51.928" v="0"/>
          <ac:spMkLst>
            <pc:docMk/>
            <pc:sldMk cId="3164710458" sldId="650"/>
            <ac:spMk id="11" creationId="{F7A7ED11-D96B-4E2F-BB6E-D0E66F01E572}"/>
          </ac:spMkLst>
        </pc:spChg>
        <pc:spChg chg="mod">
          <ac:chgData name="Beniston, Joshua - FPAC-NRCS, CA" userId="729a7325-1604-4ca0-9ff6-67b6606cf032" providerId="ADAL" clId="{BDC56AAC-A96A-4F7F-BE56-25166207278A}" dt="2025-03-17T17:23:51.928" v="0"/>
          <ac:spMkLst>
            <pc:docMk/>
            <pc:sldMk cId="3164710458" sldId="650"/>
            <ac:spMk id="14" creationId="{8E315EDC-6649-45D2-B472-12DF8E36EBFF}"/>
          </ac:spMkLst>
        </pc:spChg>
        <pc:graphicFrameChg chg="modGraphic">
          <ac:chgData name="Beniston, Joshua - FPAC-NRCS, CA" userId="729a7325-1604-4ca0-9ff6-67b6606cf032" providerId="ADAL" clId="{BDC56AAC-A96A-4F7F-BE56-25166207278A}" dt="2025-03-26T22:14:21.906" v="1010" actId="207"/>
          <ac:graphicFrameMkLst>
            <pc:docMk/>
            <pc:sldMk cId="3164710458" sldId="650"/>
            <ac:graphicFrameMk id="7" creationId="{FB8C384F-22B1-4DDD-B216-A0A3771C0541}"/>
          </ac:graphicFrameMkLst>
        </pc:graphicFrameChg>
        <pc:picChg chg="mod">
          <ac:chgData name="Beniston, Joshua - FPAC-NRCS, CA" userId="729a7325-1604-4ca0-9ff6-67b6606cf032" providerId="ADAL" clId="{BDC56AAC-A96A-4F7F-BE56-25166207278A}" dt="2025-03-17T17:23:51.928" v="0"/>
          <ac:picMkLst>
            <pc:docMk/>
            <pc:sldMk cId="3164710458" sldId="650"/>
            <ac:picMk id="8" creationId="{43646F70-B9BC-4476-9F96-47378A8AE31E}"/>
          </ac:picMkLst>
        </pc:picChg>
        <pc:picChg chg="mod">
          <ac:chgData name="Beniston, Joshua - FPAC-NRCS, CA" userId="729a7325-1604-4ca0-9ff6-67b6606cf032" providerId="ADAL" clId="{BDC56AAC-A96A-4F7F-BE56-25166207278A}" dt="2025-03-17T17:23:51.928" v="0"/>
          <ac:picMkLst>
            <pc:docMk/>
            <pc:sldMk cId="3164710458" sldId="650"/>
            <ac:picMk id="9" creationId="{2727F9B3-06FF-4178-9FC9-731C955803D9}"/>
          </ac:picMkLst>
        </pc:picChg>
        <pc:picChg chg="mod">
          <ac:chgData name="Beniston, Joshua - FPAC-NRCS, CA" userId="729a7325-1604-4ca0-9ff6-67b6606cf032" providerId="ADAL" clId="{BDC56AAC-A96A-4F7F-BE56-25166207278A}" dt="2025-03-17T17:23:51.928" v="0"/>
          <ac:picMkLst>
            <pc:docMk/>
            <pc:sldMk cId="3164710458" sldId="650"/>
            <ac:picMk id="12" creationId="{1219B99A-1AAF-4BB8-B332-4B3562766EF0}"/>
          </ac:picMkLst>
        </pc:picChg>
        <pc:picChg chg="mod">
          <ac:chgData name="Beniston, Joshua - FPAC-NRCS, CA" userId="729a7325-1604-4ca0-9ff6-67b6606cf032" providerId="ADAL" clId="{BDC56AAC-A96A-4F7F-BE56-25166207278A}" dt="2025-03-26T21:52:47.497" v="1001" actId="962"/>
          <ac:picMkLst>
            <pc:docMk/>
            <pc:sldMk cId="3164710458" sldId="650"/>
            <ac:picMk id="13" creationId="{9AC36BAD-6E91-4D0E-B7AB-A21C5586868C}"/>
          </ac:picMkLst>
        </pc:picChg>
        <pc:picChg chg="mod">
          <ac:chgData name="Beniston, Joshua - FPAC-NRCS, CA" userId="729a7325-1604-4ca0-9ff6-67b6606cf032" providerId="ADAL" clId="{BDC56AAC-A96A-4F7F-BE56-25166207278A}" dt="2025-03-26T21:53:05.577" v="1003" actId="962"/>
          <ac:picMkLst>
            <pc:docMk/>
            <pc:sldMk cId="3164710458" sldId="650"/>
            <ac:picMk id="15" creationId="{3A9E2BDC-B9C8-4E35-A3AC-AFEE51AD3C25}"/>
          </ac:picMkLst>
        </pc:picChg>
        <pc:picChg chg="mod">
          <ac:chgData name="Beniston, Joshua - FPAC-NRCS, CA" userId="729a7325-1604-4ca0-9ff6-67b6606cf032" providerId="ADAL" clId="{BDC56AAC-A96A-4F7F-BE56-25166207278A}" dt="2025-03-17T17:23:51.928" v="0"/>
          <ac:picMkLst>
            <pc:docMk/>
            <pc:sldMk cId="3164710458" sldId="650"/>
            <ac:picMk id="1026" creationId="{AD0B4F64-4F17-4DE5-BFAB-4013C75CDCC3}"/>
          </ac:picMkLst>
        </pc:picChg>
      </pc:sldChg>
      <pc:sldChg chg="modSp mod modNotes">
        <pc:chgData name="Beniston, Joshua - FPAC-NRCS, CA" userId="729a7325-1604-4ca0-9ff6-67b6606cf032" providerId="ADAL" clId="{BDC56AAC-A96A-4F7F-BE56-25166207278A}" dt="2025-03-26T22:14:35.292" v="1012" actId="113"/>
        <pc:sldMkLst>
          <pc:docMk/>
          <pc:sldMk cId="1263457456" sldId="651"/>
        </pc:sldMkLst>
        <pc:spChg chg="mod">
          <ac:chgData name="Beniston, Joshua - FPAC-NRCS, CA" userId="729a7325-1604-4ca0-9ff6-67b6606cf032" providerId="ADAL" clId="{BDC56AAC-A96A-4F7F-BE56-25166207278A}" dt="2025-03-17T17:23:51.928" v="0"/>
          <ac:spMkLst>
            <pc:docMk/>
            <pc:sldMk cId="1263457456" sldId="651"/>
            <ac:spMk id="5" creationId="{5841AA8C-8355-47EE-A441-9AD50F0832F2}"/>
          </ac:spMkLst>
        </pc:spChg>
        <pc:spChg chg="mod">
          <ac:chgData name="Beniston, Joshua - FPAC-NRCS, CA" userId="729a7325-1604-4ca0-9ff6-67b6606cf032" providerId="ADAL" clId="{BDC56AAC-A96A-4F7F-BE56-25166207278A}" dt="2025-03-17T17:23:51.928" v="0"/>
          <ac:spMkLst>
            <pc:docMk/>
            <pc:sldMk cId="1263457456" sldId="651"/>
            <ac:spMk id="10" creationId="{AFD13776-7124-4DF1-9A2E-B0953D38A61C}"/>
          </ac:spMkLst>
        </pc:spChg>
        <pc:spChg chg="mod">
          <ac:chgData name="Beniston, Joshua - FPAC-NRCS, CA" userId="729a7325-1604-4ca0-9ff6-67b6606cf032" providerId="ADAL" clId="{BDC56AAC-A96A-4F7F-BE56-25166207278A}" dt="2025-03-17T17:23:51.928" v="0"/>
          <ac:spMkLst>
            <pc:docMk/>
            <pc:sldMk cId="1263457456" sldId="651"/>
            <ac:spMk id="11" creationId="{F7A7ED11-D96B-4E2F-BB6E-D0E66F01E572}"/>
          </ac:spMkLst>
        </pc:spChg>
        <pc:spChg chg="mod">
          <ac:chgData name="Beniston, Joshua - FPAC-NRCS, CA" userId="729a7325-1604-4ca0-9ff6-67b6606cf032" providerId="ADAL" clId="{BDC56AAC-A96A-4F7F-BE56-25166207278A}" dt="2025-03-17T17:23:51.928" v="0"/>
          <ac:spMkLst>
            <pc:docMk/>
            <pc:sldMk cId="1263457456" sldId="651"/>
            <ac:spMk id="14" creationId="{F2E941A2-6529-4E68-8121-B922A6B8F358}"/>
          </ac:spMkLst>
        </pc:spChg>
        <pc:spChg chg="mod">
          <ac:chgData name="Beniston, Joshua - FPAC-NRCS, CA" userId="729a7325-1604-4ca0-9ff6-67b6606cf032" providerId="ADAL" clId="{BDC56AAC-A96A-4F7F-BE56-25166207278A}" dt="2025-03-17T17:23:51.928" v="0"/>
          <ac:spMkLst>
            <pc:docMk/>
            <pc:sldMk cId="1263457456" sldId="651"/>
            <ac:spMk id="15" creationId="{AF91C59B-25F8-4A9E-8BEA-C1966FF63D61}"/>
          </ac:spMkLst>
        </pc:spChg>
        <pc:spChg chg="mod">
          <ac:chgData name="Beniston, Joshua - FPAC-NRCS, CA" userId="729a7325-1604-4ca0-9ff6-67b6606cf032" providerId="ADAL" clId="{BDC56AAC-A96A-4F7F-BE56-25166207278A}" dt="2025-03-17T17:23:51.928" v="0"/>
          <ac:spMkLst>
            <pc:docMk/>
            <pc:sldMk cId="1263457456" sldId="651"/>
            <ac:spMk id="16" creationId="{098E8610-03C0-4069-AEB1-6A9DDD726D30}"/>
          </ac:spMkLst>
        </pc:spChg>
        <pc:graphicFrameChg chg="modGraphic">
          <ac:chgData name="Beniston, Joshua - FPAC-NRCS, CA" userId="729a7325-1604-4ca0-9ff6-67b6606cf032" providerId="ADAL" clId="{BDC56AAC-A96A-4F7F-BE56-25166207278A}" dt="2025-03-26T22:14:35.292" v="1012" actId="113"/>
          <ac:graphicFrameMkLst>
            <pc:docMk/>
            <pc:sldMk cId="1263457456" sldId="651"/>
            <ac:graphicFrameMk id="7" creationId="{FB8C384F-22B1-4DDD-B216-A0A3771C0541}"/>
          </ac:graphicFrameMkLst>
        </pc:graphicFrameChg>
        <pc:picChg chg="mod">
          <ac:chgData name="Beniston, Joshua - FPAC-NRCS, CA" userId="729a7325-1604-4ca0-9ff6-67b6606cf032" providerId="ADAL" clId="{BDC56AAC-A96A-4F7F-BE56-25166207278A}" dt="2025-03-17T17:23:51.928" v="0"/>
          <ac:picMkLst>
            <pc:docMk/>
            <pc:sldMk cId="1263457456" sldId="651"/>
            <ac:picMk id="4" creationId="{79180793-7048-4A1A-BE57-88551206585E}"/>
          </ac:picMkLst>
        </pc:picChg>
        <pc:picChg chg="mod">
          <ac:chgData name="Beniston, Joshua - FPAC-NRCS, CA" userId="729a7325-1604-4ca0-9ff6-67b6606cf032" providerId="ADAL" clId="{BDC56AAC-A96A-4F7F-BE56-25166207278A}" dt="2025-03-17T17:23:51.928" v="0"/>
          <ac:picMkLst>
            <pc:docMk/>
            <pc:sldMk cId="1263457456" sldId="651"/>
            <ac:picMk id="9" creationId="{2727F9B3-06FF-4178-9FC9-731C955803D9}"/>
          </ac:picMkLst>
        </pc:picChg>
        <pc:picChg chg="mod">
          <ac:chgData name="Beniston, Joshua - FPAC-NRCS, CA" userId="729a7325-1604-4ca0-9ff6-67b6606cf032" providerId="ADAL" clId="{BDC56AAC-A96A-4F7F-BE56-25166207278A}" dt="2025-03-17T17:23:51.928" v="0"/>
          <ac:picMkLst>
            <pc:docMk/>
            <pc:sldMk cId="1263457456" sldId="651"/>
            <ac:picMk id="12" creationId="{3101BEF5-FCE0-4F59-A2A9-D0E6CD0A934E}"/>
          </ac:picMkLst>
        </pc:picChg>
        <pc:picChg chg="mod">
          <ac:chgData name="Beniston, Joshua - FPAC-NRCS, CA" userId="729a7325-1604-4ca0-9ff6-67b6606cf032" providerId="ADAL" clId="{BDC56AAC-A96A-4F7F-BE56-25166207278A}" dt="2025-03-17T17:23:51.928" v="0"/>
          <ac:picMkLst>
            <pc:docMk/>
            <pc:sldMk cId="1263457456" sldId="651"/>
            <ac:picMk id="13" creationId="{544A5BF4-D945-4B02-8FF1-DCE5BDFCE2D6}"/>
          </ac:picMkLst>
        </pc:picChg>
        <pc:picChg chg="mod">
          <ac:chgData name="Beniston, Joshua - FPAC-NRCS, CA" userId="729a7325-1604-4ca0-9ff6-67b6606cf032" providerId="ADAL" clId="{BDC56AAC-A96A-4F7F-BE56-25166207278A}" dt="2025-03-26T21:53:28.589" v="1005" actId="962"/>
          <ac:picMkLst>
            <pc:docMk/>
            <pc:sldMk cId="1263457456" sldId="651"/>
            <ac:picMk id="18" creationId="{F6913DA5-3535-42DE-BC97-00F811C69DCE}"/>
          </ac:picMkLst>
        </pc:picChg>
      </pc:sldChg>
      <pc:sldChg chg="modSp mod modNotes">
        <pc:chgData name="Beniston, Joshua - FPAC-NRCS, CA" userId="729a7325-1604-4ca0-9ff6-67b6606cf032" providerId="ADAL" clId="{BDC56AAC-A96A-4F7F-BE56-25166207278A}" dt="2025-03-26T22:14:44.982" v="1013" actId="113"/>
        <pc:sldMkLst>
          <pc:docMk/>
          <pc:sldMk cId="3132601194" sldId="652"/>
        </pc:sldMkLst>
        <pc:spChg chg="mod">
          <ac:chgData name="Beniston, Joshua - FPAC-NRCS, CA" userId="729a7325-1604-4ca0-9ff6-67b6606cf032" providerId="ADAL" clId="{BDC56AAC-A96A-4F7F-BE56-25166207278A}" dt="2025-03-17T17:23:51.928" v="0"/>
          <ac:spMkLst>
            <pc:docMk/>
            <pc:sldMk cId="3132601194" sldId="652"/>
            <ac:spMk id="5" creationId="{5841AA8C-8355-47EE-A441-9AD50F0832F2}"/>
          </ac:spMkLst>
        </pc:spChg>
        <pc:spChg chg="mod">
          <ac:chgData name="Beniston, Joshua - FPAC-NRCS, CA" userId="729a7325-1604-4ca0-9ff6-67b6606cf032" providerId="ADAL" clId="{BDC56AAC-A96A-4F7F-BE56-25166207278A}" dt="2025-03-17T17:23:51.928" v="0"/>
          <ac:spMkLst>
            <pc:docMk/>
            <pc:sldMk cId="3132601194" sldId="652"/>
            <ac:spMk id="10" creationId="{AFD13776-7124-4DF1-9A2E-B0953D38A61C}"/>
          </ac:spMkLst>
        </pc:spChg>
        <pc:spChg chg="mod">
          <ac:chgData name="Beniston, Joshua - FPAC-NRCS, CA" userId="729a7325-1604-4ca0-9ff6-67b6606cf032" providerId="ADAL" clId="{BDC56AAC-A96A-4F7F-BE56-25166207278A}" dt="2025-03-17T17:23:51.928" v="0"/>
          <ac:spMkLst>
            <pc:docMk/>
            <pc:sldMk cId="3132601194" sldId="652"/>
            <ac:spMk id="11" creationId="{F7A7ED11-D96B-4E2F-BB6E-D0E66F01E572}"/>
          </ac:spMkLst>
        </pc:spChg>
        <pc:spChg chg="mod">
          <ac:chgData name="Beniston, Joshua - FPAC-NRCS, CA" userId="729a7325-1604-4ca0-9ff6-67b6606cf032" providerId="ADAL" clId="{BDC56AAC-A96A-4F7F-BE56-25166207278A}" dt="2025-03-17T17:23:51.928" v="0"/>
          <ac:spMkLst>
            <pc:docMk/>
            <pc:sldMk cId="3132601194" sldId="652"/>
            <ac:spMk id="14" creationId="{F2E941A2-6529-4E68-8121-B922A6B8F358}"/>
          </ac:spMkLst>
        </pc:spChg>
        <pc:spChg chg="mod">
          <ac:chgData name="Beniston, Joshua - FPAC-NRCS, CA" userId="729a7325-1604-4ca0-9ff6-67b6606cf032" providerId="ADAL" clId="{BDC56AAC-A96A-4F7F-BE56-25166207278A}" dt="2025-03-17T17:23:51.928" v="0"/>
          <ac:spMkLst>
            <pc:docMk/>
            <pc:sldMk cId="3132601194" sldId="652"/>
            <ac:spMk id="15" creationId="{AF91C59B-25F8-4A9E-8BEA-C1966FF63D61}"/>
          </ac:spMkLst>
        </pc:spChg>
        <pc:spChg chg="mod">
          <ac:chgData name="Beniston, Joshua - FPAC-NRCS, CA" userId="729a7325-1604-4ca0-9ff6-67b6606cf032" providerId="ADAL" clId="{BDC56AAC-A96A-4F7F-BE56-25166207278A}" dt="2025-03-17T17:23:51.928" v="0"/>
          <ac:spMkLst>
            <pc:docMk/>
            <pc:sldMk cId="3132601194" sldId="652"/>
            <ac:spMk id="16" creationId="{098E8610-03C0-4069-AEB1-6A9DDD726D30}"/>
          </ac:spMkLst>
        </pc:spChg>
        <pc:graphicFrameChg chg="modGraphic">
          <ac:chgData name="Beniston, Joshua - FPAC-NRCS, CA" userId="729a7325-1604-4ca0-9ff6-67b6606cf032" providerId="ADAL" clId="{BDC56AAC-A96A-4F7F-BE56-25166207278A}" dt="2025-03-26T22:14:44.982" v="1013" actId="113"/>
          <ac:graphicFrameMkLst>
            <pc:docMk/>
            <pc:sldMk cId="3132601194" sldId="652"/>
            <ac:graphicFrameMk id="7" creationId="{FB8C384F-22B1-4DDD-B216-A0A3771C0541}"/>
          </ac:graphicFrameMkLst>
        </pc:graphicFrameChg>
        <pc:picChg chg="mod">
          <ac:chgData name="Beniston, Joshua - FPAC-NRCS, CA" userId="729a7325-1604-4ca0-9ff6-67b6606cf032" providerId="ADAL" clId="{BDC56AAC-A96A-4F7F-BE56-25166207278A}" dt="2025-03-17T17:23:51.928" v="0"/>
          <ac:picMkLst>
            <pc:docMk/>
            <pc:sldMk cId="3132601194" sldId="652"/>
            <ac:picMk id="12" creationId="{3101BEF5-FCE0-4F59-A2A9-D0E6CD0A934E}"/>
          </ac:picMkLst>
        </pc:picChg>
        <pc:picChg chg="mod">
          <ac:chgData name="Beniston, Joshua - FPAC-NRCS, CA" userId="729a7325-1604-4ca0-9ff6-67b6606cf032" providerId="ADAL" clId="{BDC56AAC-A96A-4F7F-BE56-25166207278A}" dt="2025-03-17T17:23:51.928" v="0"/>
          <ac:picMkLst>
            <pc:docMk/>
            <pc:sldMk cId="3132601194" sldId="652"/>
            <ac:picMk id="17" creationId="{3A6488E3-631A-4519-A2E9-7AD8E52CC4F1}"/>
          </ac:picMkLst>
        </pc:picChg>
        <pc:picChg chg="mod">
          <ac:chgData name="Beniston, Joshua - FPAC-NRCS, CA" userId="729a7325-1604-4ca0-9ff6-67b6606cf032" providerId="ADAL" clId="{BDC56AAC-A96A-4F7F-BE56-25166207278A}" dt="2025-03-17T17:23:51.928" v="0"/>
          <ac:picMkLst>
            <pc:docMk/>
            <pc:sldMk cId="3132601194" sldId="652"/>
            <ac:picMk id="18" creationId="{A90E2D0D-A49A-498F-BE7B-3BFD4725E601}"/>
          </ac:picMkLst>
        </pc:picChg>
        <pc:picChg chg="mod">
          <ac:chgData name="Beniston, Joshua - FPAC-NRCS, CA" userId="729a7325-1604-4ca0-9ff6-67b6606cf032" providerId="ADAL" clId="{BDC56AAC-A96A-4F7F-BE56-25166207278A}" dt="2025-03-26T21:53:32.528" v="1007" actId="962"/>
          <ac:picMkLst>
            <pc:docMk/>
            <pc:sldMk cId="3132601194" sldId="652"/>
            <ac:picMk id="21" creationId="{3AAC192C-6F5B-4ED9-8214-3E39FE68E4BA}"/>
          </ac:picMkLst>
        </pc:picChg>
        <pc:picChg chg="mod">
          <ac:chgData name="Beniston, Joshua - FPAC-NRCS, CA" userId="729a7325-1604-4ca0-9ff6-67b6606cf032" providerId="ADAL" clId="{BDC56AAC-A96A-4F7F-BE56-25166207278A}" dt="2025-03-17T17:23:51.928" v="0"/>
          <ac:picMkLst>
            <pc:docMk/>
            <pc:sldMk cId="3132601194" sldId="652"/>
            <ac:picMk id="2050" creationId="{19169342-7AAD-49D2-B55C-51D37E76477E}"/>
          </ac:picMkLst>
        </pc:picChg>
      </pc:sldChg>
      <pc:sldChg chg="modSp mod modNotes">
        <pc:chgData name="Beniston, Joshua - FPAC-NRCS, CA" userId="729a7325-1604-4ca0-9ff6-67b6606cf032" providerId="ADAL" clId="{BDC56AAC-A96A-4F7F-BE56-25166207278A}" dt="2025-03-26T22:15:25.133" v="1027" actId="33553"/>
        <pc:sldMkLst>
          <pc:docMk/>
          <pc:sldMk cId="4124125066" sldId="657"/>
        </pc:sldMkLst>
        <pc:spChg chg="mod">
          <ac:chgData name="Beniston, Joshua - FPAC-NRCS, CA" userId="729a7325-1604-4ca0-9ff6-67b6606cf032" providerId="ADAL" clId="{BDC56AAC-A96A-4F7F-BE56-25166207278A}" dt="2025-03-17T17:23:51.928" v="0"/>
          <ac:spMkLst>
            <pc:docMk/>
            <pc:sldMk cId="4124125066" sldId="657"/>
            <ac:spMk id="2" creationId="{C107A14A-8CFF-49B2-B1C8-DF62F5BB9EDF}"/>
          </ac:spMkLst>
        </pc:spChg>
        <pc:spChg chg="mod">
          <ac:chgData name="Beniston, Joshua - FPAC-NRCS, CA" userId="729a7325-1604-4ca0-9ff6-67b6606cf032" providerId="ADAL" clId="{BDC56AAC-A96A-4F7F-BE56-25166207278A}" dt="2025-03-26T20:40:39.617" v="127" actId="14100"/>
          <ac:spMkLst>
            <pc:docMk/>
            <pc:sldMk cId="4124125066" sldId="657"/>
            <ac:spMk id="3" creationId="{7C54BB8D-22C4-4FFE-B3C1-489A073B9C88}"/>
          </ac:spMkLst>
        </pc:spChg>
        <pc:spChg chg="mod">
          <ac:chgData name="Beniston, Joshua - FPAC-NRCS, CA" userId="729a7325-1604-4ca0-9ff6-67b6606cf032" providerId="ADAL" clId="{BDC56AAC-A96A-4F7F-BE56-25166207278A}" dt="2025-03-26T21:17:57.054" v="525" actId="962"/>
          <ac:spMkLst>
            <pc:docMk/>
            <pc:sldMk cId="4124125066" sldId="657"/>
            <ac:spMk id="4" creationId="{A28F00FA-6E0B-4F77-BE68-87B3A386D1D3}"/>
          </ac:spMkLst>
        </pc:spChg>
        <pc:spChg chg="mod">
          <ac:chgData name="Beniston, Joshua - FPAC-NRCS, CA" userId="729a7325-1604-4ca0-9ff6-67b6606cf032" providerId="ADAL" clId="{BDC56AAC-A96A-4F7F-BE56-25166207278A}" dt="2025-03-26T22:15:25.133" v="1027" actId="33553"/>
          <ac:spMkLst>
            <pc:docMk/>
            <pc:sldMk cId="4124125066" sldId="657"/>
            <ac:spMk id="6" creationId="{A3B8D25A-BF18-149A-CA6D-4E2BD38B5D1C}"/>
          </ac:spMkLst>
        </pc:spChg>
        <pc:spChg chg="mod">
          <ac:chgData name="Beniston, Joshua - FPAC-NRCS, CA" userId="729a7325-1604-4ca0-9ff6-67b6606cf032" providerId="ADAL" clId="{BDC56AAC-A96A-4F7F-BE56-25166207278A}" dt="2025-03-17T17:23:51.928" v="0"/>
          <ac:spMkLst>
            <pc:docMk/>
            <pc:sldMk cId="4124125066" sldId="657"/>
            <ac:spMk id="8" creationId="{569A68BF-D3C9-4033-B0C3-BFC5DC7D5AEF}"/>
          </ac:spMkLst>
        </pc:spChg>
        <pc:spChg chg="mod">
          <ac:chgData name="Beniston, Joshua - FPAC-NRCS, CA" userId="729a7325-1604-4ca0-9ff6-67b6606cf032" providerId="ADAL" clId="{BDC56AAC-A96A-4F7F-BE56-25166207278A}" dt="2025-03-26T20:40:44.407" v="128" actId="14100"/>
          <ac:spMkLst>
            <pc:docMk/>
            <pc:sldMk cId="4124125066" sldId="657"/>
            <ac:spMk id="9" creationId="{D7A7A288-A8B3-421C-99E7-549F31F206FC}"/>
          </ac:spMkLst>
        </pc:spChg>
        <pc:graphicFrameChg chg="mod">
          <ac:chgData name="Beniston, Joshua - FPAC-NRCS, CA" userId="729a7325-1604-4ca0-9ff6-67b6606cf032" providerId="ADAL" clId="{BDC56AAC-A96A-4F7F-BE56-25166207278A}" dt="2025-03-26T21:17:59.933" v="526" actId="962"/>
          <ac:graphicFrameMkLst>
            <pc:docMk/>
            <pc:sldMk cId="4124125066" sldId="657"/>
            <ac:graphicFrameMk id="5" creationId="{50787129-61A4-4A57-808B-BD5E6CBAB882}"/>
          </ac:graphicFrameMkLst>
        </pc:graphicFrameChg>
        <pc:graphicFrameChg chg="mod">
          <ac:chgData name="Beniston, Joshua - FPAC-NRCS, CA" userId="729a7325-1604-4ca0-9ff6-67b6606cf032" providerId="ADAL" clId="{BDC56AAC-A96A-4F7F-BE56-25166207278A}" dt="2025-03-26T21:18:23.025" v="529" actId="962"/>
          <ac:graphicFrameMkLst>
            <pc:docMk/>
            <pc:sldMk cId="4124125066" sldId="657"/>
            <ac:graphicFrameMk id="10" creationId="{2ED49785-1FFA-44EA-A5CC-A43D1B0514BC}"/>
          </ac:graphicFrameMkLst>
        </pc:graphicFrameChg>
        <pc:picChg chg="mod">
          <ac:chgData name="Beniston, Joshua - FPAC-NRCS, CA" userId="729a7325-1604-4ca0-9ff6-67b6606cf032" providerId="ADAL" clId="{BDC56AAC-A96A-4F7F-BE56-25166207278A}" dt="2025-03-17T17:23:51.928" v="0"/>
          <ac:picMkLst>
            <pc:docMk/>
            <pc:sldMk cId="4124125066" sldId="657"/>
            <ac:picMk id="6146" creationId="{627505D2-A1F2-42E2-8429-A2334D6F0090}"/>
          </ac:picMkLst>
        </pc:picChg>
        <pc:picChg chg="mod">
          <ac:chgData name="Beniston, Joshua - FPAC-NRCS, CA" userId="729a7325-1604-4ca0-9ff6-67b6606cf032" providerId="ADAL" clId="{BDC56AAC-A96A-4F7F-BE56-25166207278A}" dt="2025-03-26T21:18:20.712" v="528" actId="962"/>
          <ac:picMkLst>
            <pc:docMk/>
            <pc:sldMk cId="4124125066" sldId="657"/>
            <ac:picMk id="6148" creationId="{2A9415AF-D7B2-4846-8363-D7DD70C359D6}"/>
          </ac:picMkLst>
        </pc:picChg>
      </pc:sldChg>
      <pc:sldChg chg="modSp mod">
        <pc:chgData name="Beniston, Joshua - FPAC-NRCS, CA" userId="729a7325-1604-4ca0-9ff6-67b6606cf032" providerId="ADAL" clId="{BDC56AAC-A96A-4F7F-BE56-25166207278A}" dt="2025-03-26T22:16:48.976" v="1044" actId="33553"/>
        <pc:sldMkLst>
          <pc:docMk/>
          <pc:sldMk cId="2960045547" sldId="872"/>
        </pc:sldMkLst>
        <pc:spChg chg="mod">
          <ac:chgData name="Beniston, Joshua - FPAC-NRCS, CA" userId="729a7325-1604-4ca0-9ff6-67b6606cf032" providerId="ADAL" clId="{BDC56AAC-A96A-4F7F-BE56-25166207278A}" dt="2025-03-26T22:16:48.976" v="1044" actId="33553"/>
          <ac:spMkLst>
            <pc:docMk/>
            <pc:sldMk cId="2960045547" sldId="872"/>
            <ac:spMk id="2" creationId="{4B6B0E75-C99B-4F10-B24E-B9DB733353E5}"/>
          </ac:spMkLst>
        </pc:spChg>
        <pc:spChg chg="mod">
          <ac:chgData name="Beniston, Joshua - FPAC-NRCS, CA" userId="729a7325-1604-4ca0-9ff6-67b6606cf032" providerId="ADAL" clId="{BDC56AAC-A96A-4F7F-BE56-25166207278A}" dt="2025-03-17T17:23:51.928" v="0"/>
          <ac:spMkLst>
            <pc:docMk/>
            <pc:sldMk cId="2960045547" sldId="872"/>
            <ac:spMk id="8" creationId="{213C0AB7-1436-4CAA-87AA-EE521644CC88}"/>
          </ac:spMkLst>
        </pc:spChg>
        <pc:picChg chg="mod">
          <ac:chgData name="Beniston, Joshua - FPAC-NRCS, CA" userId="729a7325-1604-4ca0-9ff6-67b6606cf032" providerId="ADAL" clId="{BDC56AAC-A96A-4F7F-BE56-25166207278A}" dt="2025-03-17T17:23:51.928" v="0"/>
          <ac:picMkLst>
            <pc:docMk/>
            <pc:sldMk cId="2960045547" sldId="872"/>
            <ac:picMk id="7" creationId="{C1E436D3-FB10-4961-93D9-55C5C8470819}"/>
          </ac:picMkLst>
        </pc:picChg>
      </pc:sldChg>
      <pc:sldChg chg="modSp mod modShow modNotes">
        <pc:chgData name="Beniston, Joshua - FPAC-NRCS, CA" userId="729a7325-1604-4ca0-9ff6-67b6606cf032" providerId="ADAL" clId="{BDC56AAC-A96A-4F7F-BE56-25166207278A}" dt="2025-03-26T21:05:33.492" v="480" actId="729"/>
        <pc:sldMkLst>
          <pc:docMk/>
          <pc:sldMk cId="3672701656" sldId="2626"/>
        </pc:sldMkLst>
        <pc:spChg chg="mod">
          <ac:chgData name="Beniston, Joshua - FPAC-NRCS, CA" userId="729a7325-1604-4ca0-9ff6-67b6606cf032" providerId="ADAL" clId="{BDC56AAC-A96A-4F7F-BE56-25166207278A}" dt="2025-03-17T17:23:51.928" v="0"/>
          <ac:spMkLst>
            <pc:docMk/>
            <pc:sldMk cId="3672701656" sldId="2626"/>
            <ac:spMk id="2" creationId="{97321565-7DA4-438F-95A8-7110369EEF74}"/>
          </ac:spMkLst>
        </pc:spChg>
        <pc:spChg chg="mod">
          <ac:chgData name="Beniston, Joshua - FPAC-NRCS, CA" userId="729a7325-1604-4ca0-9ff6-67b6606cf032" providerId="ADAL" clId="{BDC56AAC-A96A-4F7F-BE56-25166207278A}" dt="2025-03-17T17:23:51.928" v="0"/>
          <ac:spMkLst>
            <pc:docMk/>
            <pc:sldMk cId="3672701656" sldId="2626"/>
            <ac:spMk id="5" creationId="{9DEB2E1B-E7B3-49C2-BD54-A11342C2DDFE}"/>
          </ac:spMkLst>
        </pc:spChg>
        <pc:spChg chg="mod">
          <ac:chgData name="Beniston, Joshua - FPAC-NRCS, CA" userId="729a7325-1604-4ca0-9ff6-67b6606cf032" providerId="ADAL" clId="{BDC56AAC-A96A-4F7F-BE56-25166207278A}" dt="2025-03-17T17:23:51.928" v="0"/>
          <ac:spMkLst>
            <pc:docMk/>
            <pc:sldMk cId="3672701656" sldId="2626"/>
            <ac:spMk id="8" creationId="{F5C66E45-92AF-47CD-99B5-F3033B9D5AB0}"/>
          </ac:spMkLst>
        </pc:spChg>
        <pc:spChg chg="mod">
          <ac:chgData name="Beniston, Joshua - FPAC-NRCS, CA" userId="729a7325-1604-4ca0-9ff6-67b6606cf032" providerId="ADAL" clId="{BDC56AAC-A96A-4F7F-BE56-25166207278A}" dt="2025-03-17T17:23:51.928" v="0"/>
          <ac:spMkLst>
            <pc:docMk/>
            <pc:sldMk cId="3672701656" sldId="2626"/>
            <ac:spMk id="10" creationId="{897D7033-B59D-46B5-84D5-ECC2CCE685C4}"/>
          </ac:spMkLst>
        </pc:spChg>
        <pc:spChg chg="mod">
          <ac:chgData name="Beniston, Joshua - FPAC-NRCS, CA" userId="729a7325-1604-4ca0-9ff6-67b6606cf032" providerId="ADAL" clId="{BDC56AAC-A96A-4F7F-BE56-25166207278A}" dt="2025-03-17T17:23:51.928" v="0"/>
          <ac:spMkLst>
            <pc:docMk/>
            <pc:sldMk cId="3672701656" sldId="2626"/>
            <ac:spMk id="13" creationId="{92057BF6-6081-4E3F-8EDB-E8F396566F68}"/>
          </ac:spMkLst>
        </pc:spChg>
        <pc:picChg chg="mod">
          <ac:chgData name="Beniston, Joshua - FPAC-NRCS, CA" userId="729a7325-1604-4ca0-9ff6-67b6606cf032" providerId="ADAL" clId="{BDC56AAC-A96A-4F7F-BE56-25166207278A}" dt="2025-03-17T17:23:51.928" v="0"/>
          <ac:picMkLst>
            <pc:docMk/>
            <pc:sldMk cId="3672701656" sldId="2626"/>
            <ac:picMk id="4" creationId="{67A169E7-E671-4A8F-98B9-8100DF748B94}"/>
          </ac:picMkLst>
        </pc:picChg>
        <pc:picChg chg="mod">
          <ac:chgData name="Beniston, Joshua - FPAC-NRCS, CA" userId="729a7325-1604-4ca0-9ff6-67b6606cf032" providerId="ADAL" clId="{BDC56AAC-A96A-4F7F-BE56-25166207278A}" dt="2025-03-17T17:23:51.928" v="0"/>
          <ac:picMkLst>
            <pc:docMk/>
            <pc:sldMk cId="3672701656" sldId="2626"/>
            <ac:picMk id="7" creationId="{70F7179A-70C8-4AD8-8FD4-53995C793632}"/>
          </ac:picMkLst>
        </pc:picChg>
        <pc:picChg chg="mod">
          <ac:chgData name="Beniston, Joshua - FPAC-NRCS, CA" userId="729a7325-1604-4ca0-9ff6-67b6606cf032" providerId="ADAL" clId="{BDC56AAC-A96A-4F7F-BE56-25166207278A}" dt="2025-03-17T17:23:51.928" v="0"/>
          <ac:picMkLst>
            <pc:docMk/>
            <pc:sldMk cId="3672701656" sldId="2626"/>
            <ac:picMk id="1026" creationId="{A104D6B7-677D-4A6D-8B51-8199ADD8B4DE}"/>
          </ac:picMkLst>
        </pc:picChg>
      </pc:sldChg>
      <pc:sldChg chg="modSp mod modNotes">
        <pc:chgData name="Beniston, Joshua - FPAC-NRCS, CA" userId="729a7325-1604-4ca0-9ff6-67b6606cf032" providerId="ADAL" clId="{BDC56AAC-A96A-4F7F-BE56-25166207278A}" dt="2025-03-26T22:16:36.286" v="1036" actId="33553"/>
        <pc:sldMkLst>
          <pc:docMk/>
          <pc:sldMk cId="2778945180" sldId="2834"/>
        </pc:sldMkLst>
        <pc:spChg chg="mod">
          <ac:chgData name="Beniston, Joshua - FPAC-NRCS, CA" userId="729a7325-1604-4ca0-9ff6-67b6606cf032" providerId="ADAL" clId="{BDC56AAC-A96A-4F7F-BE56-25166207278A}" dt="2025-03-26T22:16:36.286" v="1036" actId="33553"/>
          <ac:spMkLst>
            <pc:docMk/>
            <pc:sldMk cId="2778945180" sldId="2834"/>
            <ac:spMk id="2" creationId="{233FEE98-171C-4DCA-AEB0-AEEF18277D4E}"/>
          </ac:spMkLst>
        </pc:spChg>
        <pc:spChg chg="mod">
          <ac:chgData name="Beniston, Joshua - FPAC-NRCS, CA" userId="729a7325-1604-4ca0-9ff6-67b6606cf032" providerId="ADAL" clId="{BDC56AAC-A96A-4F7F-BE56-25166207278A}" dt="2025-03-26T20:48:18.072" v="415" actId="1076"/>
          <ac:spMkLst>
            <pc:docMk/>
            <pc:sldMk cId="2778945180" sldId="2834"/>
            <ac:spMk id="3" creationId="{3C44BF9C-7CED-B7E9-A687-9900BF4124C9}"/>
          </ac:spMkLst>
        </pc:spChg>
        <pc:picChg chg="mod">
          <ac:chgData name="Beniston, Joshua - FPAC-NRCS, CA" userId="729a7325-1604-4ca0-9ff6-67b6606cf032" providerId="ADAL" clId="{BDC56AAC-A96A-4F7F-BE56-25166207278A}" dt="2025-03-26T21:50:07.319" v="983" actId="962"/>
          <ac:picMkLst>
            <pc:docMk/>
            <pc:sldMk cId="2778945180" sldId="2834"/>
            <ac:picMk id="5" creationId="{CC773F55-0B78-14CA-E8F6-B286B6EFA8B3}"/>
          </ac:picMkLst>
        </pc:picChg>
      </pc:sldChg>
      <pc:sldChg chg="modSp mod modNotes">
        <pc:chgData name="Beniston, Joshua - FPAC-NRCS, CA" userId="729a7325-1604-4ca0-9ff6-67b6606cf032" providerId="ADAL" clId="{BDC56AAC-A96A-4F7F-BE56-25166207278A}" dt="2025-03-26T22:14:59.426" v="1015" actId="33553"/>
        <pc:sldMkLst>
          <pc:docMk/>
          <pc:sldMk cId="1518219697" sldId="2844"/>
        </pc:sldMkLst>
        <pc:spChg chg="mod">
          <ac:chgData name="Beniston, Joshua - FPAC-NRCS, CA" userId="729a7325-1604-4ca0-9ff6-67b6606cf032" providerId="ADAL" clId="{BDC56AAC-A96A-4F7F-BE56-25166207278A}" dt="2025-03-26T22:14:59.426" v="1015" actId="33553"/>
          <ac:spMkLst>
            <pc:docMk/>
            <pc:sldMk cId="1518219697" sldId="2844"/>
            <ac:spMk id="2" creationId="{A352A415-AABD-F9AF-FA4A-1872C57DF270}"/>
          </ac:spMkLst>
        </pc:spChg>
        <pc:spChg chg="mod">
          <ac:chgData name="Beniston, Joshua - FPAC-NRCS, CA" userId="729a7325-1604-4ca0-9ff6-67b6606cf032" providerId="ADAL" clId="{BDC56AAC-A96A-4F7F-BE56-25166207278A}" dt="2025-03-26T20:34:32.440" v="64" actId="1076"/>
          <ac:spMkLst>
            <pc:docMk/>
            <pc:sldMk cId="1518219697" sldId="2844"/>
            <ac:spMk id="3" creationId="{1EA165C4-57B0-65A8-F182-D6B87E230138}"/>
          </ac:spMkLst>
        </pc:spChg>
        <pc:picChg chg="mod">
          <ac:chgData name="Beniston, Joshua - FPAC-NRCS, CA" userId="729a7325-1604-4ca0-9ff6-67b6606cf032" providerId="ADAL" clId="{BDC56AAC-A96A-4F7F-BE56-25166207278A}" dt="2025-03-26T21:10:35.324" v="507" actId="962"/>
          <ac:picMkLst>
            <pc:docMk/>
            <pc:sldMk cId="1518219697" sldId="2844"/>
            <ac:picMk id="4" creationId="{B4BE4C55-5030-654A-B7DF-AF4680D9A64E}"/>
          </ac:picMkLst>
        </pc:picChg>
      </pc:sldChg>
      <pc:sldChg chg="modSp mod">
        <pc:chgData name="Beniston, Joshua - FPAC-NRCS, CA" userId="729a7325-1604-4ca0-9ff6-67b6606cf032" providerId="ADAL" clId="{BDC56AAC-A96A-4F7F-BE56-25166207278A}" dt="2025-03-26T22:16:45.364" v="1043" actId="33553"/>
        <pc:sldMkLst>
          <pc:docMk/>
          <pc:sldMk cId="4181194586" sldId="2845"/>
        </pc:sldMkLst>
        <pc:spChg chg="mod">
          <ac:chgData name="Beniston, Joshua - FPAC-NRCS, CA" userId="729a7325-1604-4ca0-9ff6-67b6606cf032" providerId="ADAL" clId="{BDC56AAC-A96A-4F7F-BE56-25166207278A}" dt="2025-03-26T22:16:45.364" v="1043" actId="33553"/>
          <ac:spMkLst>
            <pc:docMk/>
            <pc:sldMk cId="4181194586" sldId="2845"/>
            <ac:spMk id="2" creationId="{54F905F0-C694-16CB-FE9B-6245899953EA}"/>
          </ac:spMkLst>
        </pc:spChg>
        <pc:spChg chg="mod">
          <ac:chgData name="Beniston, Joshua - FPAC-NRCS, CA" userId="729a7325-1604-4ca0-9ff6-67b6606cf032" providerId="ADAL" clId="{BDC56AAC-A96A-4F7F-BE56-25166207278A}" dt="2025-03-26T21:05:12.341" v="478" actId="1076"/>
          <ac:spMkLst>
            <pc:docMk/>
            <pc:sldMk cId="4181194586" sldId="2845"/>
            <ac:spMk id="3" creationId="{43C758A1-3DAC-26A2-52EE-5B234F43A17D}"/>
          </ac:spMkLst>
        </pc:spChg>
        <pc:picChg chg="mod">
          <ac:chgData name="Beniston, Joshua - FPAC-NRCS, CA" userId="729a7325-1604-4ca0-9ff6-67b6606cf032" providerId="ADAL" clId="{BDC56AAC-A96A-4F7F-BE56-25166207278A}" dt="2025-03-26T21:52:21.112" v="997" actId="962"/>
          <ac:picMkLst>
            <pc:docMk/>
            <pc:sldMk cId="4181194586" sldId="2845"/>
            <ac:picMk id="6" creationId="{A6D4EF87-C6CE-6E38-14B7-3A792A9BA0FE}"/>
          </ac:picMkLst>
        </pc:picChg>
      </pc:sldChg>
      <pc:sldChg chg="modSp mod modNotes">
        <pc:chgData name="Beniston, Joshua - FPAC-NRCS, CA" userId="729a7325-1604-4ca0-9ff6-67b6606cf032" providerId="ADAL" clId="{BDC56AAC-A96A-4F7F-BE56-25166207278A}" dt="2025-03-26T22:16:37.825" v="1037" actId="33553"/>
        <pc:sldMkLst>
          <pc:docMk/>
          <pc:sldMk cId="2815078865" sldId="2847"/>
        </pc:sldMkLst>
        <pc:spChg chg="mod">
          <ac:chgData name="Beniston, Joshua - FPAC-NRCS, CA" userId="729a7325-1604-4ca0-9ff6-67b6606cf032" providerId="ADAL" clId="{BDC56AAC-A96A-4F7F-BE56-25166207278A}" dt="2025-03-26T22:16:37.825" v="1037" actId="33553"/>
          <ac:spMkLst>
            <pc:docMk/>
            <pc:sldMk cId="2815078865" sldId="2847"/>
            <ac:spMk id="2" creationId="{32103F8F-92E5-FBFE-CD5C-49D72551AC31}"/>
          </ac:spMkLst>
        </pc:spChg>
        <pc:spChg chg="mod">
          <ac:chgData name="Beniston, Joshua - FPAC-NRCS, CA" userId="729a7325-1604-4ca0-9ff6-67b6606cf032" providerId="ADAL" clId="{BDC56AAC-A96A-4F7F-BE56-25166207278A}" dt="2025-03-26T20:49:18.768" v="425" actId="1076"/>
          <ac:spMkLst>
            <pc:docMk/>
            <pc:sldMk cId="2815078865" sldId="2847"/>
            <ac:spMk id="3" creationId="{0F0EDF05-7B93-F264-12BF-C5018E89F573}"/>
          </ac:spMkLst>
        </pc:spChg>
        <pc:picChg chg="mod">
          <ac:chgData name="Beniston, Joshua - FPAC-NRCS, CA" userId="729a7325-1604-4ca0-9ff6-67b6606cf032" providerId="ADAL" clId="{BDC56AAC-A96A-4F7F-BE56-25166207278A}" dt="2025-03-26T21:50:34.614" v="985" actId="962"/>
          <ac:picMkLst>
            <pc:docMk/>
            <pc:sldMk cId="2815078865" sldId="2847"/>
            <ac:picMk id="10" creationId="{2904C91C-A3D8-73B8-626F-61B680EF9D94}"/>
          </ac:picMkLst>
        </pc:picChg>
      </pc:sldChg>
      <pc:sldChg chg="modSp mod modNotes">
        <pc:chgData name="Beniston, Joshua - FPAC-NRCS, CA" userId="729a7325-1604-4ca0-9ff6-67b6606cf032" providerId="ADAL" clId="{BDC56AAC-A96A-4F7F-BE56-25166207278A}" dt="2025-03-26T22:15:03.488" v="1018" actId="33553"/>
        <pc:sldMkLst>
          <pc:docMk/>
          <pc:sldMk cId="2396794920" sldId="2848"/>
        </pc:sldMkLst>
        <pc:spChg chg="mod">
          <ac:chgData name="Beniston, Joshua - FPAC-NRCS, CA" userId="729a7325-1604-4ca0-9ff6-67b6606cf032" providerId="ADAL" clId="{BDC56AAC-A96A-4F7F-BE56-25166207278A}" dt="2025-03-26T22:15:03.488" v="1018" actId="33553"/>
          <ac:spMkLst>
            <pc:docMk/>
            <pc:sldMk cId="2396794920" sldId="2848"/>
            <ac:spMk id="2" creationId="{E58BB2D4-85B3-25A2-EB3E-D06226E2BEB7}"/>
          </ac:spMkLst>
        </pc:spChg>
        <pc:spChg chg="mod">
          <ac:chgData name="Beniston, Joshua - FPAC-NRCS, CA" userId="729a7325-1604-4ca0-9ff6-67b6606cf032" providerId="ADAL" clId="{BDC56AAC-A96A-4F7F-BE56-25166207278A}" dt="2025-03-26T20:35:45.521" v="75" actId="1076"/>
          <ac:spMkLst>
            <pc:docMk/>
            <pc:sldMk cId="2396794920" sldId="2848"/>
            <ac:spMk id="3" creationId="{29A5481E-A623-E4AF-A733-0D91BF3C096D}"/>
          </ac:spMkLst>
        </pc:spChg>
        <pc:picChg chg="mod">
          <ac:chgData name="Beniston, Joshua - FPAC-NRCS, CA" userId="729a7325-1604-4ca0-9ff6-67b6606cf032" providerId="ADAL" clId="{BDC56AAC-A96A-4F7F-BE56-25166207278A}" dt="2025-03-26T21:11:40.435" v="513" actId="962"/>
          <ac:picMkLst>
            <pc:docMk/>
            <pc:sldMk cId="2396794920" sldId="2848"/>
            <ac:picMk id="11" creationId="{4E3FB236-FDFC-FFDF-9F0D-37CECBAF9B6D}"/>
          </ac:picMkLst>
        </pc:picChg>
      </pc:sldChg>
      <pc:sldChg chg="modSp mod modNotes">
        <pc:chgData name="Beniston, Joshua - FPAC-NRCS, CA" userId="729a7325-1604-4ca0-9ff6-67b6606cf032" providerId="ADAL" clId="{BDC56AAC-A96A-4F7F-BE56-25166207278A}" dt="2025-03-26T22:15:04.777" v="1019" actId="33553"/>
        <pc:sldMkLst>
          <pc:docMk/>
          <pc:sldMk cId="2759884953" sldId="2849"/>
        </pc:sldMkLst>
        <pc:spChg chg="mod">
          <ac:chgData name="Beniston, Joshua - FPAC-NRCS, CA" userId="729a7325-1604-4ca0-9ff6-67b6606cf032" providerId="ADAL" clId="{BDC56AAC-A96A-4F7F-BE56-25166207278A}" dt="2025-03-26T22:15:04.777" v="1019" actId="33553"/>
          <ac:spMkLst>
            <pc:docMk/>
            <pc:sldMk cId="2759884953" sldId="2849"/>
            <ac:spMk id="2" creationId="{925F7B78-CB2B-C3CA-45BC-EA8CBFCFAEC9}"/>
          </ac:spMkLst>
        </pc:spChg>
        <pc:spChg chg="mod">
          <ac:chgData name="Beniston, Joshua - FPAC-NRCS, CA" userId="729a7325-1604-4ca0-9ff6-67b6606cf032" providerId="ADAL" clId="{BDC56AAC-A96A-4F7F-BE56-25166207278A}" dt="2025-03-26T20:36:16.069" v="81" actId="255"/>
          <ac:spMkLst>
            <pc:docMk/>
            <pc:sldMk cId="2759884953" sldId="2849"/>
            <ac:spMk id="3" creationId="{5A9536DB-CAC7-57BA-440B-33D5AE299E77}"/>
          </ac:spMkLst>
        </pc:spChg>
      </pc:sldChg>
      <pc:sldChg chg="modSp mod modShow modNotes">
        <pc:chgData name="Beniston, Joshua - FPAC-NRCS, CA" userId="729a7325-1604-4ca0-9ff6-67b6606cf032" providerId="ADAL" clId="{BDC56AAC-A96A-4F7F-BE56-25166207278A}" dt="2025-03-26T21:05:38.172" v="481" actId="729"/>
        <pc:sldMkLst>
          <pc:docMk/>
          <pc:sldMk cId="1235506717" sldId="2850"/>
        </pc:sldMkLst>
        <pc:spChg chg="mod">
          <ac:chgData name="Beniston, Joshua - FPAC-NRCS, CA" userId="729a7325-1604-4ca0-9ff6-67b6606cf032" providerId="ADAL" clId="{BDC56AAC-A96A-4F7F-BE56-25166207278A}" dt="2025-03-17T17:25:11.283" v="54" actId="27636"/>
          <ac:spMkLst>
            <pc:docMk/>
            <pc:sldMk cId="1235506717" sldId="2850"/>
            <ac:spMk id="3" creationId="{B3E259E8-CC0D-4DEA-9D0F-DB214BB6BE57}"/>
          </ac:spMkLst>
        </pc:spChg>
        <pc:spChg chg="mod">
          <ac:chgData name="Beniston, Joshua - FPAC-NRCS, CA" userId="729a7325-1604-4ca0-9ff6-67b6606cf032" providerId="ADAL" clId="{BDC56AAC-A96A-4F7F-BE56-25166207278A}" dt="2025-03-17T17:25:46.150" v="57"/>
          <ac:spMkLst>
            <pc:docMk/>
            <pc:sldMk cId="1235506717" sldId="2850"/>
            <ac:spMk id="4" creationId="{FDC01387-7BAB-4BE6-875C-9B623704B279}"/>
          </ac:spMkLst>
        </pc:spChg>
      </pc:sldChg>
      <pc:sldChg chg="modSp mod modNotes">
        <pc:chgData name="Beniston, Joshua - FPAC-NRCS, CA" userId="729a7325-1604-4ca0-9ff6-67b6606cf032" providerId="ADAL" clId="{BDC56AAC-A96A-4F7F-BE56-25166207278A}" dt="2025-03-26T22:15:08.268" v="1022" actId="33553"/>
        <pc:sldMkLst>
          <pc:docMk/>
          <pc:sldMk cId="1850867309" sldId="2851"/>
        </pc:sldMkLst>
        <pc:spChg chg="mod">
          <ac:chgData name="Beniston, Joshua - FPAC-NRCS, CA" userId="729a7325-1604-4ca0-9ff6-67b6606cf032" providerId="ADAL" clId="{BDC56AAC-A96A-4F7F-BE56-25166207278A}" dt="2025-03-26T22:15:08.268" v="1022" actId="33553"/>
          <ac:spMkLst>
            <pc:docMk/>
            <pc:sldMk cId="1850867309" sldId="2851"/>
            <ac:spMk id="2" creationId="{034FA80D-A3C2-BDDC-3D70-02C1D07CB617}"/>
          </ac:spMkLst>
        </pc:spChg>
        <pc:spChg chg="mod">
          <ac:chgData name="Beniston, Joshua - FPAC-NRCS, CA" userId="729a7325-1604-4ca0-9ff6-67b6606cf032" providerId="ADAL" clId="{BDC56AAC-A96A-4F7F-BE56-25166207278A}" dt="2025-03-26T20:37:39.133" v="96" actId="27636"/>
          <ac:spMkLst>
            <pc:docMk/>
            <pc:sldMk cId="1850867309" sldId="2851"/>
            <ac:spMk id="3" creationId="{3347CAAF-5F68-59D8-2281-5FA7D7A4BCCA}"/>
          </ac:spMkLst>
        </pc:spChg>
        <pc:picChg chg="mod">
          <ac:chgData name="Beniston, Joshua - FPAC-NRCS, CA" userId="729a7325-1604-4ca0-9ff6-67b6606cf032" providerId="ADAL" clId="{BDC56AAC-A96A-4F7F-BE56-25166207278A}" dt="2025-03-26T21:16:17.589" v="517" actId="962"/>
          <ac:picMkLst>
            <pc:docMk/>
            <pc:sldMk cId="1850867309" sldId="2851"/>
            <ac:picMk id="5" creationId="{547CA423-5BF4-A919-DE9D-1DEE4C9839E7}"/>
          </ac:picMkLst>
        </pc:picChg>
      </pc:sldChg>
      <pc:sldChg chg="modSp mod modNotes">
        <pc:chgData name="Beniston, Joshua - FPAC-NRCS, CA" userId="729a7325-1604-4ca0-9ff6-67b6606cf032" providerId="ADAL" clId="{BDC56AAC-A96A-4F7F-BE56-25166207278A}" dt="2025-03-26T22:15:28.938" v="1029" actId="33553"/>
        <pc:sldMkLst>
          <pc:docMk/>
          <pc:sldMk cId="2993738579" sldId="2852"/>
        </pc:sldMkLst>
        <pc:spChg chg="mod">
          <ac:chgData name="Beniston, Joshua - FPAC-NRCS, CA" userId="729a7325-1604-4ca0-9ff6-67b6606cf032" providerId="ADAL" clId="{BDC56AAC-A96A-4F7F-BE56-25166207278A}" dt="2025-03-26T22:15:28.938" v="1029" actId="33553"/>
          <ac:spMkLst>
            <pc:docMk/>
            <pc:sldMk cId="2993738579" sldId="2852"/>
            <ac:spMk id="2" creationId="{37D78F57-DF47-AD27-0F61-4F78B3778CF8}"/>
          </ac:spMkLst>
        </pc:spChg>
        <pc:spChg chg="mod">
          <ac:chgData name="Beniston, Joshua - FPAC-NRCS, CA" userId="729a7325-1604-4ca0-9ff6-67b6606cf032" providerId="ADAL" clId="{BDC56AAC-A96A-4F7F-BE56-25166207278A}" dt="2025-03-26T20:41:49.869" v="142" actId="255"/>
          <ac:spMkLst>
            <pc:docMk/>
            <pc:sldMk cId="2993738579" sldId="2852"/>
            <ac:spMk id="3" creationId="{E1BF46F5-1F71-45EF-64FB-DB26EADFEC38}"/>
          </ac:spMkLst>
        </pc:spChg>
        <pc:picChg chg="mod">
          <ac:chgData name="Beniston, Joshua - FPAC-NRCS, CA" userId="729a7325-1604-4ca0-9ff6-67b6606cf032" providerId="ADAL" clId="{BDC56AAC-A96A-4F7F-BE56-25166207278A}" dt="2025-03-26T21:24:36.452" v="535" actId="962"/>
          <ac:picMkLst>
            <pc:docMk/>
            <pc:sldMk cId="2993738579" sldId="2852"/>
            <ac:picMk id="7" creationId="{0788EC5A-4DE6-098B-8C72-614E3D552005}"/>
          </ac:picMkLst>
        </pc:picChg>
        <pc:picChg chg="mod">
          <ac:chgData name="Beniston, Joshua - FPAC-NRCS, CA" userId="729a7325-1604-4ca0-9ff6-67b6606cf032" providerId="ADAL" clId="{BDC56AAC-A96A-4F7F-BE56-25166207278A}" dt="2025-03-26T21:24:22.607" v="533" actId="962"/>
          <ac:picMkLst>
            <pc:docMk/>
            <pc:sldMk cId="2993738579" sldId="2852"/>
            <ac:picMk id="9" creationId="{A2A9F330-FF32-87A8-0E49-8ECC4983ABBD}"/>
          </ac:picMkLst>
        </pc:picChg>
      </pc:sldChg>
      <pc:sldChg chg="modSp mod modNotes">
        <pc:chgData name="Beniston, Joshua - FPAC-NRCS, CA" userId="729a7325-1604-4ca0-9ff6-67b6606cf032" providerId="ADAL" clId="{BDC56AAC-A96A-4F7F-BE56-25166207278A}" dt="2025-03-26T22:15:09.345" v="1023" actId="33553"/>
        <pc:sldMkLst>
          <pc:docMk/>
          <pc:sldMk cId="795395204" sldId="2853"/>
        </pc:sldMkLst>
        <pc:spChg chg="mod">
          <ac:chgData name="Beniston, Joshua - FPAC-NRCS, CA" userId="729a7325-1604-4ca0-9ff6-67b6606cf032" providerId="ADAL" clId="{BDC56AAC-A96A-4F7F-BE56-25166207278A}" dt="2025-03-26T22:15:09.345" v="1023" actId="33553"/>
          <ac:spMkLst>
            <pc:docMk/>
            <pc:sldMk cId="795395204" sldId="2853"/>
            <ac:spMk id="2" creationId="{4F07A5B3-C68E-33F8-3652-D47B87D73D0E}"/>
          </ac:spMkLst>
        </pc:spChg>
        <pc:picChg chg="mod">
          <ac:chgData name="Beniston, Joshua - FPAC-NRCS, CA" userId="729a7325-1604-4ca0-9ff6-67b6606cf032" providerId="ADAL" clId="{BDC56AAC-A96A-4F7F-BE56-25166207278A}" dt="2025-03-26T21:17:21.225" v="519" actId="962"/>
          <ac:picMkLst>
            <pc:docMk/>
            <pc:sldMk cId="795395204" sldId="2853"/>
            <ac:picMk id="4" creationId="{CBDD75D1-79AC-9681-1C41-7C3183F381A6}"/>
          </ac:picMkLst>
        </pc:picChg>
      </pc:sldChg>
      <pc:sldChg chg="modSp mod modNotes">
        <pc:chgData name="Beniston, Joshua - FPAC-NRCS, CA" userId="729a7325-1604-4ca0-9ff6-67b6606cf032" providerId="ADAL" clId="{BDC56AAC-A96A-4F7F-BE56-25166207278A}" dt="2025-03-26T22:15:10.409" v="1024" actId="33553"/>
        <pc:sldMkLst>
          <pc:docMk/>
          <pc:sldMk cId="490077956" sldId="2854"/>
        </pc:sldMkLst>
        <pc:spChg chg="mod">
          <ac:chgData name="Beniston, Joshua - FPAC-NRCS, CA" userId="729a7325-1604-4ca0-9ff6-67b6606cf032" providerId="ADAL" clId="{BDC56AAC-A96A-4F7F-BE56-25166207278A}" dt="2025-03-26T22:15:10.409" v="1024" actId="33553"/>
          <ac:spMkLst>
            <pc:docMk/>
            <pc:sldMk cId="490077956" sldId="2854"/>
            <ac:spMk id="2" creationId="{CCC3B9BB-8278-95FD-954A-F17A3454DD58}"/>
          </ac:spMkLst>
        </pc:spChg>
        <pc:spChg chg="mod">
          <ac:chgData name="Beniston, Joshua - FPAC-NRCS, CA" userId="729a7325-1604-4ca0-9ff6-67b6606cf032" providerId="ADAL" clId="{BDC56AAC-A96A-4F7F-BE56-25166207278A}" dt="2025-03-26T20:38:55.986" v="113" actId="14100"/>
          <ac:spMkLst>
            <pc:docMk/>
            <pc:sldMk cId="490077956" sldId="2854"/>
            <ac:spMk id="3" creationId="{F0E9DF70-D3A9-07C6-6C7C-79C890D88241}"/>
          </ac:spMkLst>
        </pc:spChg>
      </pc:sldChg>
      <pc:sldChg chg="modSp mod modNotes">
        <pc:chgData name="Beniston, Joshua - FPAC-NRCS, CA" userId="729a7325-1604-4ca0-9ff6-67b6606cf032" providerId="ADAL" clId="{BDC56AAC-A96A-4F7F-BE56-25166207278A}" dt="2025-03-26T22:15:11.571" v="1025" actId="33553"/>
        <pc:sldMkLst>
          <pc:docMk/>
          <pc:sldMk cId="3590488422" sldId="2855"/>
        </pc:sldMkLst>
        <pc:spChg chg="mod">
          <ac:chgData name="Beniston, Joshua - FPAC-NRCS, CA" userId="729a7325-1604-4ca0-9ff6-67b6606cf032" providerId="ADAL" clId="{BDC56AAC-A96A-4F7F-BE56-25166207278A}" dt="2025-03-26T22:15:11.571" v="1025" actId="33553"/>
          <ac:spMkLst>
            <pc:docMk/>
            <pc:sldMk cId="3590488422" sldId="2855"/>
            <ac:spMk id="2" creationId="{4F07A5B3-C68E-33F8-3652-D47B87D73D0E}"/>
          </ac:spMkLst>
        </pc:spChg>
        <pc:spChg chg="mod">
          <ac:chgData name="Beniston, Joshua - FPAC-NRCS, CA" userId="729a7325-1604-4ca0-9ff6-67b6606cf032" providerId="ADAL" clId="{BDC56AAC-A96A-4F7F-BE56-25166207278A}" dt="2025-03-26T21:08:49.910" v="499" actId="207"/>
          <ac:spMkLst>
            <pc:docMk/>
            <pc:sldMk cId="3590488422" sldId="2855"/>
            <ac:spMk id="6" creationId="{F919A577-9E2D-DCA5-2D0F-6E8AE359D469}"/>
          </ac:spMkLst>
        </pc:spChg>
        <pc:spChg chg="mod">
          <ac:chgData name="Beniston, Joshua - FPAC-NRCS, CA" userId="729a7325-1604-4ca0-9ff6-67b6606cf032" providerId="ADAL" clId="{BDC56AAC-A96A-4F7F-BE56-25166207278A}" dt="2025-03-26T21:08:49.910" v="499" actId="207"/>
          <ac:spMkLst>
            <pc:docMk/>
            <pc:sldMk cId="3590488422" sldId="2855"/>
            <ac:spMk id="15" creationId="{D1837AC5-71FD-98AB-FB0F-8739AC622DC4}"/>
          </ac:spMkLst>
        </pc:spChg>
        <pc:spChg chg="mod">
          <ac:chgData name="Beniston, Joshua - FPAC-NRCS, CA" userId="729a7325-1604-4ca0-9ff6-67b6606cf032" providerId="ADAL" clId="{BDC56AAC-A96A-4F7F-BE56-25166207278A}" dt="2025-03-26T21:08:49.910" v="499" actId="207"/>
          <ac:spMkLst>
            <pc:docMk/>
            <pc:sldMk cId="3590488422" sldId="2855"/>
            <ac:spMk id="16" creationId="{578C6BE4-3007-A743-F673-47488181CA54}"/>
          </ac:spMkLst>
        </pc:spChg>
        <pc:spChg chg="mod">
          <ac:chgData name="Beniston, Joshua - FPAC-NRCS, CA" userId="729a7325-1604-4ca0-9ff6-67b6606cf032" providerId="ADAL" clId="{BDC56AAC-A96A-4F7F-BE56-25166207278A}" dt="2025-03-26T21:08:49.910" v="499" actId="207"/>
          <ac:spMkLst>
            <pc:docMk/>
            <pc:sldMk cId="3590488422" sldId="2855"/>
            <ac:spMk id="17" creationId="{C9402B14-85C1-1587-ECAC-B55CE71F3FDB}"/>
          </ac:spMkLst>
        </pc:spChg>
        <pc:picChg chg="mod">
          <ac:chgData name="Beniston, Joshua - FPAC-NRCS, CA" userId="729a7325-1604-4ca0-9ff6-67b6606cf032" providerId="ADAL" clId="{BDC56AAC-A96A-4F7F-BE56-25166207278A}" dt="2025-03-26T21:17:43.050" v="521" actId="962"/>
          <ac:picMkLst>
            <pc:docMk/>
            <pc:sldMk cId="3590488422" sldId="2855"/>
            <ac:picMk id="4" creationId="{CBDD75D1-79AC-9681-1C41-7C3183F381A6}"/>
          </ac:picMkLst>
        </pc:picChg>
      </pc:sldChg>
      <pc:sldChg chg="modSp mod modNotes">
        <pc:chgData name="Beniston, Joshua - FPAC-NRCS, CA" userId="729a7325-1604-4ca0-9ff6-67b6606cf032" providerId="ADAL" clId="{BDC56AAC-A96A-4F7F-BE56-25166207278A}" dt="2025-03-26T22:15:12.545" v="1026" actId="33553"/>
        <pc:sldMkLst>
          <pc:docMk/>
          <pc:sldMk cId="2685176122" sldId="2857"/>
        </pc:sldMkLst>
        <pc:spChg chg="mod">
          <ac:chgData name="Beniston, Joshua - FPAC-NRCS, CA" userId="729a7325-1604-4ca0-9ff6-67b6606cf032" providerId="ADAL" clId="{BDC56AAC-A96A-4F7F-BE56-25166207278A}" dt="2025-03-26T22:15:12.545" v="1026" actId="33553"/>
          <ac:spMkLst>
            <pc:docMk/>
            <pc:sldMk cId="2685176122" sldId="2857"/>
            <ac:spMk id="2" creationId="{4F07A5B3-C68E-33F8-3652-D47B87D73D0E}"/>
          </ac:spMkLst>
        </pc:spChg>
        <pc:spChg chg="mod">
          <ac:chgData name="Beniston, Joshua - FPAC-NRCS, CA" userId="729a7325-1604-4ca0-9ff6-67b6606cf032" providerId="ADAL" clId="{BDC56AAC-A96A-4F7F-BE56-25166207278A}" dt="2025-03-26T21:08:29.714" v="498" actId="207"/>
          <ac:spMkLst>
            <pc:docMk/>
            <pc:sldMk cId="2685176122" sldId="2857"/>
            <ac:spMk id="3" creationId="{B8FEEC71-9875-EA3E-A346-F3DF732A86E4}"/>
          </ac:spMkLst>
        </pc:spChg>
        <pc:spChg chg="mod">
          <ac:chgData name="Beniston, Joshua - FPAC-NRCS, CA" userId="729a7325-1604-4ca0-9ff6-67b6606cf032" providerId="ADAL" clId="{BDC56AAC-A96A-4F7F-BE56-25166207278A}" dt="2025-03-26T21:08:29.714" v="498" actId="207"/>
          <ac:spMkLst>
            <pc:docMk/>
            <pc:sldMk cId="2685176122" sldId="2857"/>
            <ac:spMk id="5" creationId="{8BDA428A-4CDE-795B-686D-57A29D4F06AF}"/>
          </ac:spMkLst>
        </pc:spChg>
        <pc:spChg chg="mod">
          <ac:chgData name="Beniston, Joshua - FPAC-NRCS, CA" userId="729a7325-1604-4ca0-9ff6-67b6606cf032" providerId="ADAL" clId="{BDC56AAC-A96A-4F7F-BE56-25166207278A}" dt="2025-03-26T21:09:07.593" v="500" actId="207"/>
          <ac:spMkLst>
            <pc:docMk/>
            <pc:sldMk cId="2685176122" sldId="2857"/>
            <ac:spMk id="6" creationId="{F919A577-9E2D-DCA5-2D0F-6E8AE359D469}"/>
          </ac:spMkLst>
        </pc:spChg>
        <pc:spChg chg="mod">
          <ac:chgData name="Beniston, Joshua - FPAC-NRCS, CA" userId="729a7325-1604-4ca0-9ff6-67b6606cf032" providerId="ADAL" clId="{BDC56AAC-A96A-4F7F-BE56-25166207278A}" dt="2025-03-26T21:08:29.714" v="498" actId="207"/>
          <ac:spMkLst>
            <pc:docMk/>
            <pc:sldMk cId="2685176122" sldId="2857"/>
            <ac:spMk id="7" creationId="{E876CD55-F71F-4943-1DC1-6F24618BEBEC}"/>
          </ac:spMkLst>
        </pc:spChg>
        <pc:spChg chg="mod">
          <ac:chgData name="Beniston, Joshua - FPAC-NRCS, CA" userId="729a7325-1604-4ca0-9ff6-67b6606cf032" providerId="ADAL" clId="{BDC56AAC-A96A-4F7F-BE56-25166207278A}" dt="2025-03-26T21:08:29.714" v="498" actId="207"/>
          <ac:spMkLst>
            <pc:docMk/>
            <pc:sldMk cId="2685176122" sldId="2857"/>
            <ac:spMk id="8" creationId="{0AA0FB5B-46E7-996C-434F-000BAD1F311F}"/>
          </ac:spMkLst>
        </pc:spChg>
        <pc:spChg chg="mod">
          <ac:chgData name="Beniston, Joshua - FPAC-NRCS, CA" userId="729a7325-1604-4ca0-9ff6-67b6606cf032" providerId="ADAL" clId="{BDC56AAC-A96A-4F7F-BE56-25166207278A}" dt="2025-03-26T21:09:07.593" v="500" actId="207"/>
          <ac:spMkLst>
            <pc:docMk/>
            <pc:sldMk cId="2685176122" sldId="2857"/>
            <ac:spMk id="15" creationId="{D1837AC5-71FD-98AB-FB0F-8739AC622DC4}"/>
          </ac:spMkLst>
        </pc:spChg>
        <pc:spChg chg="mod">
          <ac:chgData name="Beniston, Joshua - FPAC-NRCS, CA" userId="729a7325-1604-4ca0-9ff6-67b6606cf032" providerId="ADAL" clId="{BDC56AAC-A96A-4F7F-BE56-25166207278A}" dt="2025-03-26T21:09:07.593" v="500" actId="207"/>
          <ac:spMkLst>
            <pc:docMk/>
            <pc:sldMk cId="2685176122" sldId="2857"/>
            <ac:spMk id="16" creationId="{578C6BE4-3007-A743-F673-47488181CA54}"/>
          </ac:spMkLst>
        </pc:spChg>
        <pc:spChg chg="mod">
          <ac:chgData name="Beniston, Joshua - FPAC-NRCS, CA" userId="729a7325-1604-4ca0-9ff6-67b6606cf032" providerId="ADAL" clId="{BDC56AAC-A96A-4F7F-BE56-25166207278A}" dt="2025-03-26T21:09:07.593" v="500" actId="207"/>
          <ac:spMkLst>
            <pc:docMk/>
            <pc:sldMk cId="2685176122" sldId="2857"/>
            <ac:spMk id="17" creationId="{C9402B14-85C1-1587-ECAC-B55CE71F3FDB}"/>
          </ac:spMkLst>
        </pc:spChg>
        <pc:picChg chg="mod">
          <ac:chgData name="Beniston, Joshua - FPAC-NRCS, CA" userId="729a7325-1604-4ca0-9ff6-67b6606cf032" providerId="ADAL" clId="{BDC56AAC-A96A-4F7F-BE56-25166207278A}" dt="2025-03-26T21:17:46.606" v="523" actId="962"/>
          <ac:picMkLst>
            <pc:docMk/>
            <pc:sldMk cId="2685176122" sldId="2857"/>
            <ac:picMk id="4" creationId="{CBDD75D1-79AC-9681-1C41-7C3183F381A6}"/>
          </ac:picMkLst>
        </pc:picChg>
      </pc:sldChg>
      <pc:sldChg chg="modSp mod modNotes">
        <pc:chgData name="Beniston, Joshua - FPAC-NRCS, CA" userId="729a7325-1604-4ca0-9ff6-67b6606cf032" providerId="ADAL" clId="{BDC56AAC-A96A-4F7F-BE56-25166207278A}" dt="2025-03-26T22:16:33.317" v="1034" actId="33553"/>
        <pc:sldMkLst>
          <pc:docMk/>
          <pc:sldMk cId="678559851" sldId="2858"/>
        </pc:sldMkLst>
        <pc:spChg chg="mod">
          <ac:chgData name="Beniston, Joshua - FPAC-NRCS, CA" userId="729a7325-1604-4ca0-9ff6-67b6606cf032" providerId="ADAL" clId="{BDC56AAC-A96A-4F7F-BE56-25166207278A}" dt="2025-03-26T20:47:37.018" v="406" actId="20577"/>
          <ac:spMkLst>
            <pc:docMk/>
            <pc:sldMk cId="678559851" sldId="2858"/>
            <ac:spMk id="4" creationId="{494DD954-8290-C2F2-484D-10BF45BB2EDF}"/>
          </ac:spMkLst>
        </pc:spChg>
        <pc:spChg chg="mod">
          <ac:chgData name="Beniston, Joshua - FPAC-NRCS, CA" userId="729a7325-1604-4ca0-9ff6-67b6606cf032" providerId="ADAL" clId="{BDC56AAC-A96A-4F7F-BE56-25166207278A}" dt="2025-03-26T22:16:33.317" v="1034" actId="33553"/>
          <ac:spMkLst>
            <pc:docMk/>
            <pc:sldMk cId="678559851" sldId="2858"/>
            <ac:spMk id="5" creationId="{F7FBA860-EE82-79A0-5D0F-A597E3C71E0F}"/>
          </ac:spMkLst>
        </pc:spChg>
      </pc:sldChg>
      <pc:sldChg chg="modSp mod modNotes">
        <pc:chgData name="Beniston, Joshua - FPAC-NRCS, CA" userId="729a7325-1604-4ca0-9ff6-67b6606cf032" providerId="ADAL" clId="{BDC56AAC-A96A-4F7F-BE56-25166207278A}" dt="2025-03-26T22:15:02.169" v="1017" actId="33553"/>
        <pc:sldMkLst>
          <pc:docMk/>
          <pc:sldMk cId="1289070514" sldId="2860"/>
        </pc:sldMkLst>
        <pc:spChg chg="mod">
          <ac:chgData name="Beniston, Joshua - FPAC-NRCS, CA" userId="729a7325-1604-4ca0-9ff6-67b6606cf032" providerId="ADAL" clId="{BDC56AAC-A96A-4F7F-BE56-25166207278A}" dt="2025-03-26T22:15:02.169" v="1017" actId="33553"/>
          <ac:spMkLst>
            <pc:docMk/>
            <pc:sldMk cId="1289070514" sldId="2860"/>
            <ac:spMk id="2" creationId="{5F017141-C151-CA4B-F007-C6C1F6A680AD}"/>
          </ac:spMkLst>
        </pc:spChg>
        <pc:spChg chg="mod">
          <ac:chgData name="Beniston, Joshua - FPAC-NRCS, CA" userId="729a7325-1604-4ca0-9ff6-67b6606cf032" providerId="ADAL" clId="{BDC56AAC-A96A-4F7F-BE56-25166207278A}" dt="2025-03-26T20:35:20.106" v="70" actId="27636"/>
          <ac:spMkLst>
            <pc:docMk/>
            <pc:sldMk cId="1289070514" sldId="2860"/>
            <ac:spMk id="3" creationId="{2C38F813-5587-6B5C-427E-E2D2270E3296}"/>
          </ac:spMkLst>
        </pc:spChg>
        <pc:picChg chg="mod">
          <ac:chgData name="Beniston, Joshua - FPAC-NRCS, CA" userId="729a7325-1604-4ca0-9ff6-67b6606cf032" providerId="ADAL" clId="{BDC56AAC-A96A-4F7F-BE56-25166207278A}" dt="2025-03-26T21:11:08.334" v="511" actId="962"/>
          <ac:picMkLst>
            <pc:docMk/>
            <pc:sldMk cId="1289070514" sldId="2860"/>
            <ac:picMk id="5" creationId="{6FB94847-9E7F-A12C-BB38-40D6A6472E79}"/>
          </ac:picMkLst>
        </pc:picChg>
      </pc:sldChg>
      <pc:sldChg chg="modSp mod modNotes">
        <pc:chgData name="Beniston, Joshua - FPAC-NRCS, CA" userId="729a7325-1604-4ca0-9ff6-67b6606cf032" providerId="ADAL" clId="{BDC56AAC-A96A-4F7F-BE56-25166207278A}" dt="2025-03-26T22:15:06.033" v="1020" actId="33553"/>
        <pc:sldMkLst>
          <pc:docMk/>
          <pc:sldMk cId="2650270680" sldId="2861"/>
        </pc:sldMkLst>
        <pc:spChg chg="mod">
          <ac:chgData name="Beniston, Joshua - FPAC-NRCS, CA" userId="729a7325-1604-4ca0-9ff6-67b6606cf032" providerId="ADAL" clId="{BDC56AAC-A96A-4F7F-BE56-25166207278A}" dt="2025-03-26T22:15:06.033" v="1020" actId="33553"/>
          <ac:spMkLst>
            <pc:docMk/>
            <pc:sldMk cId="2650270680" sldId="2861"/>
            <ac:spMk id="2" creationId="{925F7B78-CB2B-C3CA-45BC-EA8CBFCFAEC9}"/>
          </ac:spMkLst>
        </pc:spChg>
        <pc:spChg chg="mod">
          <ac:chgData name="Beniston, Joshua - FPAC-NRCS, CA" userId="729a7325-1604-4ca0-9ff6-67b6606cf032" providerId="ADAL" clId="{BDC56AAC-A96A-4F7F-BE56-25166207278A}" dt="2025-03-17T17:23:51.928" v="0"/>
          <ac:spMkLst>
            <pc:docMk/>
            <pc:sldMk cId="2650270680" sldId="2861"/>
            <ac:spMk id="3" creationId="{5A9536DB-CAC7-57BA-440B-33D5AE299E77}"/>
          </ac:spMkLst>
        </pc:spChg>
      </pc:sldChg>
      <pc:sldChg chg="modSp mod modNotes">
        <pc:chgData name="Beniston, Joshua - FPAC-NRCS, CA" userId="729a7325-1604-4ca0-9ff6-67b6606cf032" providerId="ADAL" clId="{BDC56AAC-A96A-4F7F-BE56-25166207278A}" dt="2025-03-26T22:15:07.042" v="1021" actId="33553"/>
        <pc:sldMkLst>
          <pc:docMk/>
          <pc:sldMk cId="1447561779" sldId="2862"/>
        </pc:sldMkLst>
        <pc:spChg chg="mod">
          <ac:chgData name="Beniston, Joshua - FPAC-NRCS, CA" userId="729a7325-1604-4ca0-9ff6-67b6606cf032" providerId="ADAL" clId="{BDC56AAC-A96A-4F7F-BE56-25166207278A}" dt="2025-03-26T22:15:07.042" v="1021" actId="33553"/>
          <ac:spMkLst>
            <pc:docMk/>
            <pc:sldMk cId="1447561779" sldId="2862"/>
            <ac:spMk id="2" creationId="{925F7B78-CB2B-C3CA-45BC-EA8CBFCFAEC9}"/>
          </ac:spMkLst>
        </pc:spChg>
        <pc:spChg chg="mod">
          <ac:chgData name="Beniston, Joshua - FPAC-NRCS, CA" userId="729a7325-1604-4ca0-9ff6-67b6606cf032" providerId="ADAL" clId="{BDC56AAC-A96A-4F7F-BE56-25166207278A}" dt="2025-03-26T20:37:09.116" v="90" actId="1076"/>
          <ac:spMkLst>
            <pc:docMk/>
            <pc:sldMk cId="1447561779" sldId="2862"/>
            <ac:spMk id="3" creationId="{5A9536DB-CAC7-57BA-440B-33D5AE299E77}"/>
          </ac:spMkLst>
        </pc:spChg>
        <pc:picChg chg="mod">
          <ac:chgData name="Beniston, Joshua - FPAC-NRCS, CA" userId="729a7325-1604-4ca0-9ff6-67b6606cf032" providerId="ADAL" clId="{BDC56AAC-A96A-4F7F-BE56-25166207278A}" dt="2025-03-26T21:15:54.552" v="515" actId="962"/>
          <ac:picMkLst>
            <pc:docMk/>
            <pc:sldMk cId="1447561779" sldId="2862"/>
            <ac:picMk id="4" creationId="{780D0FF5-DACD-9B3F-1DEA-9AB523CBB5EC}"/>
          </ac:picMkLst>
        </pc:picChg>
      </pc:sldChg>
      <pc:sldChg chg="modSp mod modShow">
        <pc:chgData name="Beniston, Joshua - FPAC-NRCS, CA" userId="729a7325-1604-4ca0-9ff6-67b6606cf032" providerId="ADAL" clId="{BDC56AAC-A96A-4F7F-BE56-25166207278A}" dt="2025-03-26T21:05:25.814" v="479" actId="729"/>
        <pc:sldMkLst>
          <pc:docMk/>
          <pc:sldMk cId="858474600" sldId="2863"/>
        </pc:sldMkLst>
        <pc:spChg chg="mod">
          <ac:chgData name="Beniston, Joshua - FPAC-NRCS, CA" userId="729a7325-1604-4ca0-9ff6-67b6606cf032" providerId="ADAL" clId="{BDC56AAC-A96A-4F7F-BE56-25166207278A}" dt="2025-03-17T17:23:51.928" v="0"/>
          <ac:spMkLst>
            <pc:docMk/>
            <pc:sldMk cId="858474600" sldId="2863"/>
            <ac:spMk id="2" creationId="{925F7B78-CB2B-C3CA-45BC-EA8CBFCFAEC9}"/>
          </ac:spMkLst>
        </pc:spChg>
        <pc:spChg chg="mod">
          <ac:chgData name="Beniston, Joshua - FPAC-NRCS, CA" userId="729a7325-1604-4ca0-9ff6-67b6606cf032" providerId="ADAL" clId="{BDC56AAC-A96A-4F7F-BE56-25166207278A}" dt="2025-03-17T17:23:51.928" v="0"/>
          <ac:spMkLst>
            <pc:docMk/>
            <pc:sldMk cId="858474600" sldId="2863"/>
            <ac:spMk id="3" creationId="{5A9536DB-CAC7-57BA-440B-33D5AE299E77}"/>
          </ac:spMkLst>
        </pc:spChg>
      </pc:sldChg>
      <pc:sldChg chg="modSp mod modNotes">
        <pc:chgData name="Beniston, Joshua - FPAC-NRCS, CA" userId="729a7325-1604-4ca0-9ff6-67b6606cf032" providerId="ADAL" clId="{BDC56AAC-A96A-4F7F-BE56-25166207278A}" dt="2025-03-26T22:15:30.039" v="1030" actId="33553"/>
        <pc:sldMkLst>
          <pc:docMk/>
          <pc:sldMk cId="3672072286" sldId="2866"/>
        </pc:sldMkLst>
        <pc:spChg chg="mod">
          <ac:chgData name="Beniston, Joshua - FPAC-NRCS, CA" userId="729a7325-1604-4ca0-9ff6-67b6606cf032" providerId="ADAL" clId="{BDC56AAC-A96A-4F7F-BE56-25166207278A}" dt="2025-03-26T22:15:30.039" v="1030" actId="33553"/>
          <ac:spMkLst>
            <pc:docMk/>
            <pc:sldMk cId="3672072286" sldId="2866"/>
            <ac:spMk id="2" creationId="{37D78F57-DF47-AD27-0F61-4F78B3778CF8}"/>
          </ac:spMkLst>
        </pc:spChg>
        <pc:graphicFrameChg chg="mod">
          <ac:chgData name="Beniston, Joshua - FPAC-NRCS, CA" userId="729a7325-1604-4ca0-9ff6-67b6606cf032" providerId="ADAL" clId="{BDC56AAC-A96A-4F7F-BE56-25166207278A}" dt="2025-03-17T17:23:51.928" v="0"/>
          <ac:graphicFrameMkLst>
            <pc:docMk/>
            <pc:sldMk cId="3672072286" sldId="2866"/>
            <ac:graphicFrameMk id="4" creationId="{1B1F2947-6048-CAF6-2F2F-DACCCBA40DE1}"/>
          </ac:graphicFrameMkLst>
        </pc:graphicFrameChg>
        <pc:picChg chg="mod">
          <ac:chgData name="Beniston, Joshua - FPAC-NRCS, CA" userId="729a7325-1604-4ca0-9ff6-67b6606cf032" providerId="ADAL" clId="{BDC56AAC-A96A-4F7F-BE56-25166207278A}" dt="2025-03-26T21:25:19.705" v="537" actId="962"/>
          <ac:picMkLst>
            <pc:docMk/>
            <pc:sldMk cId="3672072286" sldId="2866"/>
            <ac:picMk id="10" creationId="{6E04E8F4-2B24-839E-F20C-31BE77D78D1D}"/>
          </ac:picMkLst>
        </pc:picChg>
      </pc:sldChg>
      <pc:sldChg chg="modSp mod modNotes">
        <pc:chgData name="Beniston, Joshua - FPAC-NRCS, CA" userId="729a7325-1604-4ca0-9ff6-67b6606cf032" providerId="ADAL" clId="{BDC56AAC-A96A-4F7F-BE56-25166207278A}" dt="2025-03-26T22:17:08.761" v="1045" actId="33553"/>
        <pc:sldMkLst>
          <pc:docMk/>
          <pc:sldMk cId="3729369149" sldId="2867"/>
        </pc:sldMkLst>
        <pc:spChg chg="mod">
          <ac:chgData name="Beniston, Joshua - FPAC-NRCS, CA" userId="729a7325-1604-4ca0-9ff6-67b6606cf032" providerId="ADAL" clId="{BDC56AAC-A96A-4F7F-BE56-25166207278A}" dt="2025-03-26T21:06:13.672" v="483" actId="255"/>
          <ac:spMkLst>
            <pc:docMk/>
            <pc:sldMk cId="3729369149" sldId="2867"/>
            <ac:spMk id="3" creationId="{B3E259E8-CC0D-4DEA-9D0F-DB214BB6BE57}"/>
          </ac:spMkLst>
        </pc:spChg>
        <pc:spChg chg="mod">
          <ac:chgData name="Beniston, Joshua - FPAC-NRCS, CA" userId="729a7325-1604-4ca0-9ff6-67b6606cf032" providerId="ADAL" clId="{BDC56AAC-A96A-4F7F-BE56-25166207278A}" dt="2025-03-26T22:17:08.761" v="1045" actId="33553"/>
          <ac:spMkLst>
            <pc:docMk/>
            <pc:sldMk cId="3729369149" sldId="2867"/>
            <ac:spMk id="4" creationId="{FDC01387-7BAB-4BE6-875C-9B623704B279}"/>
          </ac:spMkLst>
        </pc:spChg>
      </pc:sldChg>
      <pc:sldChg chg="modSp mod modNotes">
        <pc:chgData name="Beniston, Joshua - FPAC-NRCS, CA" userId="729a7325-1604-4ca0-9ff6-67b6606cf032" providerId="ADAL" clId="{BDC56AAC-A96A-4F7F-BE56-25166207278A}" dt="2025-03-26T22:15:27.444" v="1028" actId="33553"/>
        <pc:sldMkLst>
          <pc:docMk/>
          <pc:sldMk cId="3873372388" sldId="2868"/>
        </pc:sldMkLst>
        <pc:spChg chg="mod">
          <ac:chgData name="Beniston, Joshua - FPAC-NRCS, CA" userId="729a7325-1604-4ca0-9ff6-67b6606cf032" providerId="ADAL" clId="{BDC56AAC-A96A-4F7F-BE56-25166207278A}" dt="2025-03-26T22:15:27.444" v="1028" actId="33553"/>
          <ac:spMkLst>
            <pc:docMk/>
            <pc:sldMk cId="3873372388" sldId="2868"/>
            <ac:spMk id="2" creationId="{37D78F57-DF47-AD27-0F61-4F78B3778CF8}"/>
          </ac:spMkLst>
        </pc:spChg>
        <pc:spChg chg="mod">
          <ac:chgData name="Beniston, Joshua - FPAC-NRCS, CA" userId="729a7325-1604-4ca0-9ff6-67b6606cf032" providerId="ADAL" clId="{BDC56AAC-A96A-4F7F-BE56-25166207278A}" dt="2025-03-26T20:41:16.616" v="135" actId="1076"/>
          <ac:spMkLst>
            <pc:docMk/>
            <pc:sldMk cId="3873372388" sldId="2868"/>
            <ac:spMk id="3" creationId="{E1BF46F5-1F71-45EF-64FB-DB26EADFEC38}"/>
          </ac:spMkLst>
        </pc:spChg>
        <pc:picChg chg="mod">
          <ac:chgData name="Beniston, Joshua - FPAC-NRCS, CA" userId="729a7325-1604-4ca0-9ff6-67b6606cf032" providerId="ADAL" clId="{BDC56AAC-A96A-4F7F-BE56-25166207278A}" dt="2025-03-26T21:23:54.664" v="531" actId="962"/>
          <ac:picMkLst>
            <pc:docMk/>
            <pc:sldMk cId="3873372388" sldId="2868"/>
            <ac:picMk id="4" creationId="{6817BAA4-2AE7-08E8-8366-84AC68DBA191}"/>
          </ac:picMkLst>
        </pc:picChg>
      </pc:sldChg>
      <pc:sldChg chg="modSp mod modNotes">
        <pc:chgData name="Beniston, Joshua - FPAC-NRCS, CA" userId="729a7325-1604-4ca0-9ff6-67b6606cf032" providerId="ADAL" clId="{BDC56AAC-A96A-4F7F-BE56-25166207278A}" dt="2025-03-26T22:16:43.206" v="1041" actId="33553"/>
        <pc:sldMkLst>
          <pc:docMk/>
          <pc:sldMk cId="2418377558" sldId="2869"/>
        </pc:sldMkLst>
        <pc:spChg chg="mod">
          <ac:chgData name="Beniston, Joshua - FPAC-NRCS, CA" userId="729a7325-1604-4ca0-9ff6-67b6606cf032" providerId="ADAL" clId="{BDC56AAC-A96A-4F7F-BE56-25166207278A}" dt="2025-03-26T21:03:47.426" v="461" actId="1076"/>
          <ac:spMkLst>
            <pc:docMk/>
            <pc:sldMk cId="2418377558" sldId="2869"/>
            <ac:spMk id="3" creationId="{88F6F9A3-408F-7072-FEB9-16D1A9F3F7F2}"/>
          </ac:spMkLst>
        </pc:spChg>
        <pc:spChg chg="mod">
          <ac:chgData name="Beniston, Joshua - FPAC-NRCS, CA" userId="729a7325-1604-4ca0-9ff6-67b6606cf032" providerId="ADAL" clId="{BDC56AAC-A96A-4F7F-BE56-25166207278A}" dt="2025-03-26T22:16:43.206" v="1041" actId="33553"/>
          <ac:spMkLst>
            <pc:docMk/>
            <pc:sldMk cId="2418377558" sldId="2869"/>
            <ac:spMk id="7" creationId="{7611DCC4-96A8-CE2D-47CB-ECAE5F1D7561}"/>
          </ac:spMkLst>
        </pc:spChg>
        <pc:picChg chg="mod">
          <ac:chgData name="Beniston, Joshua - FPAC-NRCS, CA" userId="729a7325-1604-4ca0-9ff6-67b6606cf032" providerId="ADAL" clId="{BDC56AAC-A96A-4F7F-BE56-25166207278A}" dt="2025-03-26T21:52:09.358" v="995" actId="962"/>
          <ac:picMkLst>
            <pc:docMk/>
            <pc:sldMk cId="2418377558" sldId="2869"/>
            <ac:picMk id="5" creationId="{AB3C1DCD-82B9-B5A9-3B6F-5A1E57BB0B58}"/>
          </ac:picMkLst>
        </pc:picChg>
      </pc:sldChg>
      <pc:sldChg chg="modSp mod modNotes">
        <pc:chgData name="Beniston, Joshua - FPAC-NRCS, CA" userId="729a7325-1604-4ca0-9ff6-67b6606cf032" providerId="ADAL" clId="{BDC56AAC-A96A-4F7F-BE56-25166207278A}" dt="2025-03-26T22:16:38.849" v="1038" actId="33553"/>
        <pc:sldMkLst>
          <pc:docMk/>
          <pc:sldMk cId="518379367" sldId="2870"/>
        </pc:sldMkLst>
        <pc:spChg chg="mod">
          <ac:chgData name="Beniston, Joshua - FPAC-NRCS, CA" userId="729a7325-1604-4ca0-9ff6-67b6606cf032" providerId="ADAL" clId="{BDC56AAC-A96A-4F7F-BE56-25166207278A}" dt="2025-03-26T22:16:38.849" v="1038" actId="33553"/>
          <ac:spMkLst>
            <pc:docMk/>
            <pc:sldMk cId="518379367" sldId="2870"/>
            <ac:spMk id="2" creationId="{32103F8F-92E5-FBFE-CD5C-49D72551AC31}"/>
          </ac:spMkLst>
        </pc:spChg>
        <pc:spChg chg="mod">
          <ac:chgData name="Beniston, Joshua - FPAC-NRCS, CA" userId="729a7325-1604-4ca0-9ff6-67b6606cf032" providerId="ADAL" clId="{BDC56AAC-A96A-4F7F-BE56-25166207278A}" dt="2025-03-26T20:50:06.891" v="434" actId="1076"/>
          <ac:spMkLst>
            <pc:docMk/>
            <pc:sldMk cId="518379367" sldId="2870"/>
            <ac:spMk id="3" creationId="{0F0EDF05-7B93-F264-12BF-C5018E89F573}"/>
          </ac:spMkLst>
        </pc:spChg>
        <pc:picChg chg="mod">
          <ac:chgData name="Beniston, Joshua - FPAC-NRCS, CA" userId="729a7325-1604-4ca0-9ff6-67b6606cf032" providerId="ADAL" clId="{BDC56AAC-A96A-4F7F-BE56-25166207278A}" dt="2025-03-26T21:51:16.316" v="989" actId="962"/>
          <ac:picMkLst>
            <pc:docMk/>
            <pc:sldMk cId="518379367" sldId="2870"/>
            <ac:picMk id="5" creationId="{1EC8666E-0D94-1EAE-93B1-F05AABA19906}"/>
          </ac:picMkLst>
        </pc:picChg>
      </pc:sldChg>
      <pc:sldChg chg="modSp mod modNotes">
        <pc:chgData name="Beniston, Joshua - FPAC-NRCS, CA" userId="729a7325-1604-4ca0-9ff6-67b6606cf032" providerId="ADAL" clId="{BDC56AAC-A96A-4F7F-BE56-25166207278A}" dt="2025-03-26T22:16:34.856" v="1035" actId="33553"/>
        <pc:sldMkLst>
          <pc:docMk/>
          <pc:sldMk cId="360408037" sldId="2872"/>
        </pc:sldMkLst>
        <pc:spChg chg="mod">
          <ac:chgData name="Beniston, Joshua - FPAC-NRCS, CA" userId="729a7325-1604-4ca0-9ff6-67b6606cf032" providerId="ADAL" clId="{BDC56AAC-A96A-4F7F-BE56-25166207278A}" dt="2025-03-26T22:16:34.856" v="1035" actId="33553"/>
          <ac:spMkLst>
            <pc:docMk/>
            <pc:sldMk cId="360408037" sldId="2872"/>
            <ac:spMk id="6" creationId="{7CF6532B-FF3D-2EB1-0FD0-F35EC32683DE}"/>
          </ac:spMkLst>
        </pc:spChg>
        <pc:picChg chg="mod">
          <ac:chgData name="Beniston, Joshua - FPAC-NRCS, CA" userId="729a7325-1604-4ca0-9ff6-67b6606cf032" providerId="ADAL" clId="{BDC56AAC-A96A-4F7F-BE56-25166207278A}" dt="2025-03-26T21:49:32.412" v="973" actId="962"/>
          <ac:picMkLst>
            <pc:docMk/>
            <pc:sldMk cId="360408037" sldId="2872"/>
            <ac:picMk id="7" creationId="{87B039AB-1491-BC1B-6289-99F5E08E81D0}"/>
          </ac:picMkLst>
        </pc:picChg>
        <pc:picChg chg="mod">
          <ac:chgData name="Beniston, Joshua - FPAC-NRCS, CA" userId="729a7325-1604-4ca0-9ff6-67b6606cf032" providerId="ADAL" clId="{BDC56AAC-A96A-4F7F-BE56-25166207278A}" dt="2025-03-26T21:49:34.616" v="975" actId="962"/>
          <ac:picMkLst>
            <pc:docMk/>
            <pc:sldMk cId="360408037" sldId="2872"/>
            <ac:picMk id="8" creationId="{B1AF01BE-A67A-3C65-8AA3-374911AC00C7}"/>
          </ac:picMkLst>
        </pc:picChg>
        <pc:picChg chg="mod">
          <ac:chgData name="Beniston, Joshua - FPAC-NRCS, CA" userId="729a7325-1604-4ca0-9ff6-67b6606cf032" providerId="ADAL" clId="{BDC56AAC-A96A-4F7F-BE56-25166207278A}" dt="2025-03-26T21:49:36.136" v="977" actId="962"/>
          <ac:picMkLst>
            <pc:docMk/>
            <pc:sldMk cId="360408037" sldId="2872"/>
            <ac:picMk id="9" creationId="{07D5CDB4-2DEA-52A0-8576-904F4FD2E254}"/>
          </ac:picMkLst>
        </pc:picChg>
        <pc:picChg chg="mod">
          <ac:chgData name="Beniston, Joshua - FPAC-NRCS, CA" userId="729a7325-1604-4ca0-9ff6-67b6606cf032" providerId="ADAL" clId="{BDC56AAC-A96A-4F7F-BE56-25166207278A}" dt="2025-03-26T21:49:40.536" v="981" actId="962"/>
          <ac:picMkLst>
            <pc:docMk/>
            <pc:sldMk cId="360408037" sldId="2872"/>
            <ac:picMk id="11" creationId="{C68303DF-DBF7-2B9B-1F12-60EE9622E56C}"/>
          </ac:picMkLst>
        </pc:picChg>
        <pc:picChg chg="mod">
          <ac:chgData name="Beniston, Joshua - FPAC-NRCS, CA" userId="729a7325-1604-4ca0-9ff6-67b6606cf032" providerId="ADAL" clId="{BDC56AAC-A96A-4F7F-BE56-25166207278A}" dt="2025-03-26T21:49:30.247" v="971" actId="962"/>
          <ac:picMkLst>
            <pc:docMk/>
            <pc:sldMk cId="360408037" sldId="2872"/>
            <ac:picMk id="13" creationId="{1C04CA81-653A-C0B9-334A-C8CE22E10E00}"/>
          </ac:picMkLst>
        </pc:picChg>
        <pc:picChg chg="mod">
          <ac:chgData name="Beniston, Joshua - FPAC-NRCS, CA" userId="729a7325-1604-4ca0-9ff6-67b6606cf032" providerId="ADAL" clId="{BDC56AAC-A96A-4F7F-BE56-25166207278A}" dt="2025-03-26T21:49:38.776" v="979" actId="962"/>
          <ac:picMkLst>
            <pc:docMk/>
            <pc:sldMk cId="360408037" sldId="2872"/>
            <ac:picMk id="15" creationId="{D47E8622-30A0-873E-FE7D-878BF12B8D1B}"/>
          </ac:picMkLst>
        </pc:picChg>
      </pc:sldChg>
      <pc:sldChg chg="modSp mod modNotes">
        <pc:chgData name="Beniston, Joshua - FPAC-NRCS, CA" userId="729a7325-1604-4ca0-9ff6-67b6606cf032" providerId="ADAL" clId="{BDC56AAC-A96A-4F7F-BE56-25166207278A}" dt="2025-03-26T22:16:40.307" v="1039" actId="33553"/>
        <pc:sldMkLst>
          <pc:docMk/>
          <pc:sldMk cId="2477420616" sldId="2873"/>
        </pc:sldMkLst>
        <pc:spChg chg="mod">
          <ac:chgData name="Beniston, Joshua - FPAC-NRCS, CA" userId="729a7325-1604-4ca0-9ff6-67b6606cf032" providerId="ADAL" clId="{BDC56AAC-A96A-4F7F-BE56-25166207278A}" dt="2025-03-26T22:16:40.307" v="1039" actId="33553"/>
          <ac:spMkLst>
            <pc:docMk/>
            <pc:sldMk cId="2477420616" sldId="2873"/>
            <ac:spMk id="2" creationId="{85BC718C-001A-1F4A-3022-90D505595296}"/>
          </ac:spMkLst>
        </pc:spChg>
        <pc:spChg chg="mod">
          <ac:chgData name="Beniston, Joshua - FPAC-NRCS, CA" userId="729a7325-1604-4ca0-9ff6-67b6606cf032" providerId="ADAL" clId="{BDC56AAC-A96A-4F7F-BE56-25166207278A}" dt="2025-03-26T20:50:48.859" v="443" actId="1076"/>
          <ac:spMkLst>
            <pc:docMk/>
            <pc:sldMk cId="2477420616" sldId="2873"/>
            <ac:spMk id="3" creationId="{20F93396-B7B8-6788-63E8-82DED4B3260D}"/>
          </ac:spMkLst>
        </pc:spChg>
        <pc:picChg chg="mod">
          <ac:chgData name="Beniston, Joshua - FPAC-NRCS, CA" userId="729a7325-1604-4ca0-9ff6-67b6606cf032" providerId="ADAL" clId="{BDC56AAC-A96A-4F7F-BE56-25166207278A}" dt="2025-03-26T21:51:20.296" v="991" actId="962"/>
          <ac:picMkLst>
            <pc:docMk/>
            <pc:sldMk cId="2477420616" sldId="2873"/>
            <ac:picMk id="5" creationId="{75C5AB72-BBA5-BED2-33BC-10EC83267A74}"/>
          </ac:picMkLst>
        </pc:picChg>
      </pc:sldChg>
      <pc:sldChg chg="modSp mod modNotes">
        <pc:chgData name="Beniston, Joshua - FPAC-NRCS, CA" userId="729a7325-1604-4ca0-9ff6-67b6606cf032" providerId="ADAL" clId="{BDC56AAC-A96A-4F7F-BE56-25166207278A}" dt="2025-03-26T22:16:44.307" v="1042" actId="33553"/>
        <pc:sldMkLst>
          <pc:docMk/>
          <pc:sldMk cId="1971002984" sldId="2874"/>
        </pc:sldMkLst>
        <pc:spChg chg="mod">
          <ac:chgData name="Beniston, Joshua - FPAC-NRCS, CA" userId="729a7325-1604-4ca0-9ff6-67b6606cf032" providerId="ADAL" clId="{BDC56AAC-A96A-4F7F-BE56-25166207278A}" dt="2025-03-26T21:04:41.586" v="472" actId="114"/>
          <ac:spMkLst>
            <pc:docMk/>
            <pc:sldMk cId="1971002984" sldId="2874"/>
            <ac:spMk id="5" creationId="{6392B0DB-8BC8-8CA0-4ADC-93DBBDF6E5A8}"/>
          </ac:spMkLst>
        </pc:spChg>
        <pc:spChg chg="mod">
          <ac:chgData name="Beniston, Joshua - FPAC-NRCS, CA" userId="729a7325-1604-4ca0-9ff6-67b6606cf032" providerId="ADAL" clId="{BDC56AAC-A96A-4F7F-BE56-25166207278A}" dt="2025-03-26T22:16:44.307" v="1042" actId="33553"/>
          <ac:spMkLst>
            <pc:docMk/>
            <pc:sldMk cId="1971002984" sldId="2874"/>
            <ac:spMk id="6" creationId="{A18F4EB6-910A-CC06-FEED-6392AA50F152}"/>
          </ac:spMkLst>
        </pc:spChg>
      </pc:sldChg>
      <pc:sldChg chg="modSp mod modNotes">
        <pc:chgData name="Beniston, Joshua - FPAC-NRCS, CA" userId="729a7325-1604-4ca0-9ff6-67b6606cf032" providerId="ADAL" clId="{BDC56AAC-A96A-4F7F-BE56-25166207278A}" dt="2025-03-26T22:16:41.956" v="1040" actId="33553"/>
        <pc:sldMkLst>
          <pc:docMk/>
          <pc:sldMk cId="3405565818" sldId="2875"/>
        </pc:sldMkLst>
        <pc:spChg chg="mod">
          <ac:chgData name="Beniston, Joshua - FPAC-NRCS, CA" userId="729a7325-1604-4ca0-9ff6-67b6606cf032" providerId="ADAL" clId="{BDC56AAC-A96A-4F7F-BE56-25166207278A}" dt="2025-03-26T22:16:41.956" v="1040" actId="33553"/>
          <ac:spMkLst>
            <pc:docMk/>
            <pc:sldMk cId="3405565818" sldId="2875"/>
            <ac:spMk id="2" creationId="{F5B0AF15-9526-0658-ED58-E618C68E954E}"/>
          </ac:spMkLst>
        </pc:spChg>
        <pc:spChg chg="mod">
          <ac:chgData name="Beniston, Joshua - FPAC-NRCS, CA" userId="729a7325-1604-4ca0-9ff6-67b6606cf032" providerId="ADAL" clId="{BDC56AAC-A96A-4F7F-BE56-25166207278A}" dt="2025-03-26T20:51:44.283" v="454" actId="255"/>
          <ac:spMkLst>
            <pc:docMk/>
            <pc:sldMk cId="3405565818" sldId="2875"/>
            <ac:spMk id="3" creationId="{12672FD7-A58E-D6FC-7E83-A8EFEC1C8B1A}"/>
          </ac:spMkLst>
        </pc:spChg>
        <pc:picChg chg="mod">
          <ac:chgData name="Beniston, Joshua - FPAC-NRCS, CA" userId="729a7325-1604-4ca0-9ff6-67b6606cf032" providerId="ADAL" clId="{BDC56AAC-A96A-4F7F-BE56-25166207278A}" dt="2025-03-26T21:51:43.646" v="993" actId="962"/>
          <ac:picMkLst>
            <pc:docMk/>
            <pc:sldMk cId="3405565818" sldId="2875"/>
            <ac:picMk id="6" creationId="{04277552-0ED9-0E8F-DD0F-3FFDC2BA965D}"/>
          </ac:picMkLst>
        </pc:picChg>
      </pc:sldChg>
      <pc:sldChg chg="addSp delSp modSp mod modNotes">
        <pc:chgData name="Beniston, Joshua - FPAC-NRCS, CA" userId="729a7325-1604-4ca0-9ff6-67b6606cf032" providerId="ADAL" clId="{BDC56AAC-A96A-4F7F-BE56-25166207278A}" dt="2025-03-26T22:15:32.870" v="1032" actId="33553"/>
        <pc:sldMkLst>
          <pc:docMk/>
          <pc:sldMk cId="1653482044" sldId="2889"/>
        </pc:sldMkLst>
        <pc:spChg chg="mod">
          <ac:chgData name="Beniston, Joshua - FPAC-NRCS, CA" userId="729a7325-1604-4ca0-9ff6-67b6606cf032" providerId="ADAL" clId="{BDC56AAC-A96A-4F7F-BE56-25166207278A}" dt="2025-03-26T20:44:31.688" v="164" actId="14100"/>
          <ac:spMkLst>
            <pc:docMk/>
            <pc:sldMk cId="1653482044" sldId="2889"/>
            <ac:spMk id="2" creationId="{E5916F1F-74B4-8997-77EE-278152F0304C}"/>
          </ac:spMkLst>
        </pc:spChg>
        <pc:spChg chg="mod">
          <ac:chgData name="Beniston, Joshua - FPAC-NRCS, CA" userId="729a7325-1604-4ca0-9ff6-67b6606cf032" providerId="ADAL" clId="{BDC56AAC-A96A-4F7F-BE56-25166207278A}" dt="2025-03-26T22:15:32.870" v="1032" actId="33553"/>
          <ac:spMkLst>
            <pc:docMk/>
            <pc:sldMk cId="1653482044" sldId="2889"/>
            <ac:spMk id="3" creationId="{3593C590-BDB1-FFFF-9081-5FAFB074B3F3}"/>
          </ac:spMkLst>
        </pc:spChg>
        <pc:spChg chg="add del mod">
          <ac:chgData name="Beniston, Joshua - FPAC-NRCS, CA" userId="729a7325-1604-4ca0-9ff6-67b6606cf032" providerId="ADAL" clId="{BDC56AAC-A96A-4F7F-BE56-25166207278A}" dt="2025-03-26T21:47:10.940" v="709" actId="478"/>
          <ac:spMkLst>
            <pc:docMk/>
            <pc:sldMk cId="1653482044" sldId="2889"/>
            <ac:spMk id="7" creationId="{E07CF1DE-0579-50B6-C2A3-C003877A2D3E}"/>
          </ac:spMkLst>
        </pc:spChg>
        <pc:picChg chg="add mod">
          <ac:chgData name="Beniston, Joshua - FPAC-NRCS, CA" userId="729a7325-1604-4ca0-9ff6-67b6606cf032" providerId="ADAL" clId="{BDC56AAC-A96A-4F7F-BE56-25166207278A}" dt="2025-03-26T21:48:45.757" v="967" actId="962"/>
          <ac:picMkLst>
            <pc:docMk/>
            <pc:sldMk cId="1653482044" sldId="2889"/>
            <ac:picMk id="4" creationId="{EC4FB239-4763-6B7E-E346-D0502DC43C23}"/>
          </ac:picMkLst>
        </pc:picChg>
        <pc:picChg chg="del mod">
          <ac:chgData name="Beniston, Joshua - FPAC-NRCS, CA" userId="729a7325-1604-4ca0-9ff6-67b6606cf032" providerId="ADAL" clId="{BDC56AAC-A96A-4F7F-BE56-25166207278A}" dt="2025-03-26T21:46:42.875" v="703" actId="478"/>
          <ac:picMkLst>
            <pc:docMk/>
            <pc:sldMk cId="1653482044" sldId="2889"/>
            <ac:picMk id="6" creationId="{6C071310-8E3F-E961-0BC0-944B93E47806}"/>
          </ac:picMkLst>
        </pc:picChg>
      </pc:sldChg>
      <pc:sldChg chg="modSp mod modNotes">
        <pc:chgData name="Beniston, Joshua - FPAC-NRCS, CA" userId="729a7325-1604-4ca0-9ff6-67b6606cf032" providerId="ADAL" clId="{BDC56AAC-A96A-4F7F-BE56-25166207278A}" dt="2025-03-26T22:15:31.281" v="1031" actId="33553"/>
        <pc:sldMkLst>
          <pc:docMk/>
          <pc:sldMk cId="674837011" sldId="2891"/>
        </pc:sldMkLst>
        <pc:spChg chg="mod">
          <ac:chgData name="Beniston, Joshua - FPAC-NRCS, CA" userId="729a7325-1604-4ca0-9ff6-67b6606cf032" providerId="ADAL" clId="{BDC56AAC-A96A-4F7F-BE56-25166207278A}" dt="2025-03-26T22:15:31.281" v="1031" actId="33553"/>
          <ac:spMkLst>
            <pc:docMk/>
            <pc:sldMk cId="674837011" sldId="2891"/>
            <ac:spMk id="2" creationId="{B7092214-D04C-8AE0-5700-C497AD9D5B9D}"/>
          </ac:spMkLst>
        </pc:spChg>
        <pc:spChg chg="mod">
          <ac:chgData name="Beniston, Joshua - FPAC-NRCS, CA" userId="729a7325-1604-4ca0-9ff6-67b6606cf032" providerId="ADAL" clId="{BDC56AAC-A96A-4F7F-BE56-25166207278A}" dt="2025-03-26T20:43:54.057" v="155" actId="255"/>
          <ac:spMkLst>
            <pc:docMk/>
            <pc:sldMk cId="674837011" sldId="2891"/>
            <ac:spMk id="3" creationId="{78BF8485-70B3-964F-E1FA-7EF67E85052F}"/>
          </ac:spMkLst>
        </pc:spChg>
      </pc:sldChg>
      <pc:sldMasterChg chg="modSp modSldLayout">
        <pc:chgData name="Beniston, Joshua - FPAC-NRCS, CA" userId="729a7325-1604-4ca0-9ff6-67b6606cf032" providerId="ADAL" clId="{BDC56AAC-A96A-4F7F-BE56-25166207278A}" dt="2025-03-17T17:23:51.928" v="0"/>
        <pc:sldMasterMkLst>
          <pc:docMk/>
          <pc:sldMasterMk cId="569656255" sldId="2147483662"/>
        </pc:sldMasterMkLst>
        <pc:sldLayoutChg chg="modSp">
          <pc:chgData name="Beniston, Joshua - FPAC-NRCS, CA" userId="729a7325-1604-4ca0-9ff6-67b6606cf032" providerId="ADAL" clId="{BDC56AAC-A96A-4F7F-BE56-25166207278A}" dt="2025-03-17T17:23:51.928" v="0"/>
          <pc:sldLayoutMkLst>
            <pc:docMk/>
            <pc:sldMasterMk cId="569656255" sldId="2147483662"/>
            <pc:sldLayoutMk cId="2854203068" sldId="2147483710"/>
          </pc:sldLayoutMkLst>
        </pc:sldLayoutChg>
        <pc:sldLayoutChg chg="modSp">
          <pc:chgData name="Beniston, Joshua - FPAC-NRCS, CA" userId="729a7325-1604-4ca0-9ff6-67b6606cf032" providerId="ADAL" clId="{BDC56AAC-A96A-4F7F-BE56-25166207278A}" dt="2025-03-17T17:23:51.928" v="0"/>
          <pc:sldLayoutMkLst>
            <pc:docMk/>
            <pc:sldMasterMk cId="569656255" sldId="2147483662"/>
            <pc:sldLayoutMk cId="4121960165" sldId="2147483720"/>
          </pc:sldLayoutMkLst>
        </pc:sldLayoutChg>
        <pc:sldLayoutChg chg="modSp">
          <pc:chgData name="Beniston, Joshua - FPAC-NRCS, CA" userId="729a7325-1604-4ca0-9ff6-67b6606cf032" providerId="ADAL" clId="{BDC56AAC-A96A-4F7F-BE56-25166207278A}" dt="2025-03-17T17:23:51.928" v="0"/>
          <pc:sldLayoutMkLst>
            <pc:docMk/>
            <pc:sldMasterMk cId="569656255" sldId="2147483662"/>
            <pc:sldLayoutMk cId="3128570824" sldId="2147483722"/>
          </pc:sldLayoutMkLst>
        </pc:sldLayoutChg>
        <pc:sldLayoutChg chg="modSp">
          <pc:chgData name="Beniston, Joshua - FPAC-NRCS, CA" userId="729a7325-1604-4ca0-9ff6-67b6606cf032" providerId="ADAL" clId="{BDC56AAC-A96A-4F7F-BE56-25166207278A}" dt="2025-03-17T17:23:51.928" v="0"/>
          <pc:sldLayoutMkLst>
            <pc:docMk/>
            <pc:sldMasterMk cId="569656255" sldId="2147483662"/>
            <pc:sldLayoutMk cId="1998871573" sldId="2147483736"/>
          </pc:sldLayoutMkLst>
        </pc:sldLayoutChg>
      </pc:sldMasterChg>
      <pc:sldMasterChg chg="modSp del modSldLayout">
        <pc:chgData name="Beniston, Joshua - FPAC-NRCS, CA" userId="729a7325-1604-4ca0-9ff6-67b6606cf032" providerId="ADAL" clId="{BDC56AAC-A96A-4F7F-BE56-25166207278A}" dt="2025-03-17T17:25:16.235" v="55" actId="2696"/>
        <pc:sldMasterMkLst>
          <pc:docMk/>
          <pc:sldMasterMk cId="328656255" sldId="2147483706"/>
        </pc:sldMasterMkLst>
        <pc:sldLayoutChg chg="modSp">
          <pc:chgData name="Beniston, Joshua - FPAC-NRCS, CA" userId="729a7325-1604-4ca0-9ff6-67b6606cf032" providerId="ADAL" clId="{BDC56AAC-A96A-4F7F-BE56-25166207278A}" dt="2025-03-17T17:23:51.928" v="0"/>
          <pc:sldLayoutMkLst>
            <pc:docMk/>
            <pc:sldMasterMk cId="328656255" sldId="2147483706"/>
            <pc:sldLayoutMk cId="1169241945" sldId="2147483707"/>
          </pc:sldLayoutMkLst>
        </pc:sldLayoutChg>
        <pc:sldLayoutChg chg="modSp">
          <pc:chgData name="Beniston, Joshua - FPAC-NRCS, CA" userId="729a7325-1604-4ca0-9ff6-67b6606cf032" providerId="ADAL" clId="{BDC56AAC-A96A-4F7F-BE56-25166207278A}" dt="2025-03-17T17:23:51.928" v="0"/>
          <pc:sldLayoutMkLst>
            <pc:docMk/>
            <pc:sldMasterMk cId="328656255" sldId="2147483706"/>
            <pc:sldLayoutMk cId="604841679" sldId="2147483711"/>
          </pc:sldLayoutMkLst>
        </pc:sldLayoutChg>
        <pc:sldLayoutChg chg="modSp">
          <pc:chgData name="Beniston, Joshua - FPAC-NRCS, CA" userId="729a7325-1604-4ca0-9ff6-67b6606cf032" providerId="ADAL" clId="{BDC56AAC-A96A-4F7F-BE56-25166207278A}" dt="2025-03-17T17:23:51.928" v="0"/>
          <pc:sldLayoutMkLst>
            <pc:docMk/>
            <pc:sldMasterMk cId="328656255" sldId="2147483706"/>
            <pc:sldLayoutMk cId="3500272763" sldId="2147483712"/>
          </pc:sldLayoutMkLst>
        </pc:sldLayoutChg>
        <pc:sldLayoutChg chg="modSp">
          <pc:chgData name="Beniston, Joshua - FPAC-NRCS, CA" userId="729a7325-1604-4ca0-9ff6-67b6606cf032" providerId="ADAL" clId="{BDC56AAC-A96A-4F7F-BE56-25166207278A}" dt="2025-03-17T17:23:51.928" v="0"/>
          <pc:sldLayoutMkLst>
            <pc:docMk/>
            <pc:sldMasterMk cId="328656255" sldId="2147483706"/>
            <pc:sldLayoutMk cId="1767677870" sldId="2147483713"/>
          </pc:sldLayoutMkLst>
        </pc:sldLayoutChg>
        <pc:sldLayoutChg chg="modSp">
          <pc:chgData name="Beniston, Joshua - FPAC-NRCS, CA" userId="729a7325-1604-4ca0-9ff6-67b6606cf032" providerId="ADAL" clId="{BDC56AAC-A96A-4F7F-BE56-25166207278A}" dt="2025-03-17T17:23:51.928" v="0"/>
          <pc:sldLayoutMkLst>
            <pc:docMk/>
            <pc:sldMasterMk cId="328656255" sldId="2147483706"/>
            <pc:sldLayoutMk cId="2739053326" sldId="2147483737"/>
          </pc:sldLayoutMkLst>
        </pc:sldLayoutChg>
      </pc:sldMasterChg>
      <pc:sldMasterChg chg="addSp">
        <pc:chgData name="Beniston, Joshua - FPAC-NRCS, CA" userId="729a7325-1604-4ca0-9ff6-67b6606cf032" providerId="ADAL" clId="{BDC56AAC-A96A-4F7F-BE56-25166207278A}" dt="2025-03-17T17:23:51.928" v="0"/>
        <pc:sldMasterMkLst>
          <pc:docMk/>
          <pc:sldMasterMk cId="1118485507" sldId="2147483739"/>
        </pc:sldMasterMkLst>
      </pc:sldMasterChg>
      <pc:sldMasterChg chg="addSp">
        <pc:chgData name="Beniston, Joshua - FPAC-NRCS, CA" userId="729a7325-1604-4ca0-9ff6-67b6606cf032" providerId="ADAL" clId="{BDC56AAC-A96A-4F7F-BE56-25166207278A}" dt="2025-03-17T17:23:51.928" v="0"/>
        <pc:sldMasterMkLst>
          <pc:docMk/>
          <pc:sldMasterMk cId="336848083" sldId="2147483752"/>
        </pc:sldMasterMkLst>
      </pc:sldMasterChg>
    </pc:docChg>
  </pc:docChgLst>
  <pc:docChgLst>
    <pc:chgData name="Marks, Elizabeth - FPAC-NRCS, NY" userId="499f2236-5889-4db9-88fc-408f415fe506" providerId="ADAL" clId="{B7694BC9-DECE-48CE-BDD3-809B1976FC18}"/>
    <pc:docChg chg="undo custSel modSld sldOrd modMainMaster">
      <pc:chgData name="Marks, Elizabeth - FPAC-NRCS, NY" userId="499f2236-5889-4db9-88fc-408f415fe506" providerId="ADAL" clId="{B7694BC9-DECE-48CE-BDD3-809B1976FC18}" dt="2024-12-13T19:14:11.289" v="2885" actId="20577"/>
      <pc:docMkLst>
        <pc:docMk/>
      </pc:docMkLst>
      <pc:sldChg chg="modNotesTx">
        <pc:chgData name="Marks, Elizabeth - FPAC-NRCS, NY" userId="499f2236-5889-4db9-88fc-408f415fe506" providerId="ADAL" clId="{B7694BC9-DECE-48CE-BDD3-809B1976FC18}" dt="2024-12-12T13:40:42.776" v="46" actId="20577"/>
        <pc:sldMkLst>
          <pc:docMk/>
          <pc:sldMk cId="748162573" sldId="257"/>
        </pc:sldMkLst>
      </pc:sldChg>
      <pc:sldChg chg="modSp mod modNotesTx">
        <pc:chgData name="Marks, Elizabeth - FPAC-NRCS, NY" userId="499f2236-5889-4db9-88fc-408f415fe506" providerId="ADAL" clId="{B7694BC9-DECE-48CE-BDD3-809B1976FC18}" dt="2024-12-12T13:53:42.182" v="719" actId="20577"/>
        <pc:sldMkLst>
          <pc:docMk/>
          <pc:sldMk cId="2778945180" sldId="2834"/>
        </pc:sldMkLst>
      </pc:sldChg>
      <pc:sldChg chg="addSp modSp mod">
        <pc:chgData name="Marks, Elizabeth - FPAC-NRCS, NY" userId="499f2236-5889-4db9-88fc-408f415fe506" providerId="ADAL" clId="{B7694BC9-DECE-48CE-BDD3-809B1976FC18}" dt="2024-12-12T18:54:13.345" v="2872" actId="20577"/>
        <pc:sldMkLst>
          <pc:docMk/>
          <pc:sldMk cId="4181194586" sldId="2845"/>
        </pc:sldMkLst>
      </pc:sldChg>
      <pc:sldChg chg="modAnim modNotesTx">
        <pc:chgData name="Marks, Elizabeth - FPAC-NRCS, NY" userId="499f2236-5889-4db9-88fc-408f415fe506" providerId="ADAL" clId="{B7694BC9-DECE-48CE-BDD3-809B1976FC18}" dt="2024-12-12T18:26:15.853" v="1958"/>
        <pc:sldMkLst>
          <pc:docMk/>
          <pc:sldMk cId="2815078865" sldId="2847"/>
        </pc:sldMkLst>
      </pc:sldChg>
      <pc:sldChg chg="modNotesTx">
        <pc:chgData name="Marks, Elizabeth - FPAC-NRCS, NY" userId="499f2236-5889-4db9-88fc-408f415fe506" providerId="ADAL" clId="{B7694BC9-DECE-48CE-BDD3-809B1976FC18}" dt="2024-12-12T18:46:40.507" v="2385" actId="20577"/>
        <pc:sldMkLst>
          <pc:docMk/>
          <pc:sldMk cId="2418377558" sldId="2869"/>
        </pc:sldMkLst>
      </pc:sldChg>
      <pc:sldChg chg="ord modNotesTx">
        <pc:chgData name="Marks, Elizabeth - FPAC-NRCS, NY" userId="499f2236-5889-4db9-88fc-408f415fe506" providerId="ADAL" clId="{B7694BC9-DECE-48CE-BDD3-809B1976FC18}" dt="2024-12-12T18:44:33.413" v="2303"/>
        <pc:sldMkLst>
          <pc:docMk/>
          <pc:sldMk cId="518379367" sldId="2870"/>
        </pc:sldMkLst>
      </pc:sldChg>
      <pc:sldChg chg="modNotesTx">
        <pc:chgData name="Marks, Elizabeth - FPAC-NRCS, NY" userId="499f2236-5889-4db9-88fc-408f415fe506" providerId="ADAL" clId="{B7694BC9-DECE-48CE-BDD3-809B1976FC18}" dt="2024-12-12T13:47:21.603" v="461" actId="20577"/>
        <pc:sldMkLst>
          <pc:docMk/>
          <pc:sldMk cId="360408037" sldId="2872"/>
        </pc:sldMkLst>
      </pc:sldChg>
      <pc:sldChg chg="addSp modSp mod modNotesTx">
        <pc:chgData name="Marks, Elizabeth - FPAC-NRCS, NY" userId="499f2236-5889-4db9-88fc-408f415fe506" providerId="ADAL" clId="{B7694BC9-DECE-48CE-BDD3-809B1976FC18}" dt="2024-12-12T18:37:15.827" v="1983" actId="20577"/>
        <pc:sldMkLst>
          <pc:docMk/>
          <pc:sldMk cId="2477420616" sldId="2873"/>
        </pc:sldMkLst>
      </pc:sldChg>
      <pc:sldChg chg="modSp mod ord modNotesTx">
        <pc:chgData name="Marks, Elizabeth - FPAC-NRCS, NY" userId="499f2236-5889-4db9-88fc-408f415fe506" providerId="ADAL" clId="{B7694BC9-DECE-48CE-BDD3-809B1976FC18}" dt="2024-12-12T18:48:47.201" v="2556" actId="20577"/>
        <pc:sldMkLst>
          <pc:docMk/>
          <pc:sldMk cId="1971002984" sldId="2874"/>
        </pc:sldMkLst>
      </pc:sldChg>
      <pc:sldChg chg="modSp mod modAnim modNotesTx">
        <pc:chgData name="Marks, Elizabeth - FPAC-NRCS, NY" userId="499f2236-5889-4db9-88fc-408f415fe506" providerId="ADAL" clId="{B7694BC9-DECE-48CE-BDD3-809B1976FC18}" dt="2024-12-12T18:38:52.059" v="2112" actId="20577"/>
        <pc:sldMkLst>
          <pc:docMk/>
          <pc:sldMk cId="3405565818" sldId="2875"/>
        </pc:sldMkLst>
      </pc:sldChg>
      <pc:sldMasterChg chg="modSldLayout">
        <pc:chgData name="Marks, Elizabeth - FPAC-NRCS, NY" userId="499f2236-5889-4db9-88fc-408f415fe506" providerId="ADAL" clId="{B7694BC9-DECE-48CE-BDD3-809B1976FC18}" dt="2024-12-13T19:14:11.289" v="2885" actId="20577"/>
        <pc:sldMasterMkLst>
          <pc:docMk/>
          <pc:sldMasterMk cId="569656255" sldId="2147483662"/>
        </pc:sldMasterMkLst>
        <pc:sldLayoutChg chg="modSp mod">
          <pc:chgData name="Marks, Elizabeth - FPAC-NRCS, NY" userId="499f2236-5889-4db9-88fc-408f415fe506" providerId="ADAL" clId="{B7694BC9-DECE-48CE-BDD3-809B1976FC18}" dt="2024-12-13T19:14:11.289" v="2885" actId="20577"/>
          <pc:sldLayoutMkLst>
            <pc:docMk/>
            <pc:sldMasterMk cId="569656255" sldId="2147483662"/>
            <pc:sldLayoutMk cId="3128570824" sldId="2147483722"/>
          </pc:sldLayoutMkLst>
        </pc:sldLayoutChg>
      </pc:sldMasterChg>
    </pc:docChg>
  </pc:docChgLst>
  <pc:docChgLst>
    <pc:chgData name="Starr, Laura - FPAC-NRCS, OR" userId="S::laura.starr@usda.gov::6d35fe5d-6a51-4c41-af0a-de9550731665" providerId="AD" clId="Web-{05A86C74-A1AF-4B7D-95C2-F44BFFAB08F5}"/>
    <pc:docChg chg="modSld">
      <pc:chgData name="Starr, Laura - FPAC-NRCS, OR" userId="S::laura.starr@usda.gov::6d35fe5d-6a51-4c41-af0a-de9550731665" providerId="AD" clId="Web-{05A86C74-A1AF-4B7D-95C2-F44BFFAB08F5}" dt="2024-05-08T12:53:21.399" v="13" actId="14100"/>
      <pc:docMkLst>
        <pc:docMk/>
      </pc:docMkLst>
      <pc:sldChg chg="delSp modSp mod modClrScheme chgLayout">
        <pc:chgData name="Starr, Laura - FPAC-NRCS, OR" userId="S::laura.starr@usda.gov::6d35fe5d-6a51-4c41-af0a-de9550731665" providerId="AD" clId="Web-{05A86C74-A1AF-4B7D-95C2-F44BFFAB08F5}" dt="2024-05-08T12:53:13.087" v="12" actId="14100"/>
        <pc:sldMkLst>
          <pc:docMk/>
          <pc:sldMk cId="2477420616" sldId="2873"/>
        </pc:sldMkLst>
      </pc:sldChg>
      <pc:sldChg chg="modSp">
        <pc:chgData name="Starr, Laura - FPAC-NRCS, OR" userId="S::laura.starr@usda.gov::6d35fe5d-6a51-4c41-af0a-de9550731665" providerId="AD" clId="Web-{05A86C74-A1AF-4B7D-95C2-F44BFFAB08F5}" dt="2024-05-08T12:53:21.399" v="13" actId="14100"/>
        <pc:sldMkLst>
          <pc:docMk/>
          <pc:sldMk cId="3405565818" sldId="2875"/>
        </pc:sldMkLst>
      </pc:sldChg>
    </pc:docChg>
  </pc:docChgLst>
  <pc:docChgLst>
    <pc:chgData name="Marks, Elizabeth - FPAC-NRCS, NY" userId="499f2236-5889-4db9-88fc-408f415fe506" providerId="ADAL" clId="{3C815C81-126B-41D1-8A6C-A54D880157BB}"/>
    <pc:docChg chg="undo custSel addSld delSld modSld delMainMaster">
      <pc:chgData name="Marks, Elizabeth - FPAC-NRCS, NY" userId="499f2236-5889-4db9-88fc-408f415fe506" providerId="ADAL" clId="{3C815C81-126B-41D1-8A6C-A54D880157BB}" dt="2024-04-19T18:39:47.450" v="274" actId="20577"/>
      <pc:docMkLst>
        <pc:docMk/>
      </pc:docMkLst>
      <pc:sldChg chg="modSp mod">
        <pc:chgData name="Marks, Elizabeth - FPAC-NRCS, NY" userId="499f2236-5889-4db9-88fc-408f415fe506" providerId="ADAL" clId="{3C815C81-126B-41D1-8A6C-A54D880157BB}" dt="2024-04-19T18:39:11.875" v="256" actId="20577"/>
        <pc:sldMkLst>
          <pc:docMk/>
          <pc:sldMk cId="748162573" sldId="257"/>
        </pc:sldMkLst>
      </pc:sldChg>
      <pc:sldChg chg="del">
        <pc:chgData name="Marks, Elizabeth - FPAC-NRCS, NY" userId="499f2236-5889-4db9-88fc-408f415fe506" providerId="ADAL" clId="{3C815C81-126B-41D1-8A6C-A54D880157BB}" dt="2024-04-15T17:14:05.119" v="1" actId="47"/>
        <pc:sldMkLst>
          <pc:docMk/>
          <pc:sldMk cId="3179735194" sldId="300"/>
        </pc:sldMkLst>
      </pc:sldChg>
      <pc:sldChg chg="del">
        <pc:chgData name="Marks, Elizabeth - FPAC-NRCS, NY" userId="499f2236-5889-4db9-88fc-408f415fe506" providerId="ADAL" clId="{3C815C81-126B-41D1-8A6C-A54D880157BB}" dt="2024-04-19T18:28:22.925" v="119" actId="47"/>
        <pc:sldMkLst>
          <pc:docMk/>
          <pc:sldMk cId="3783641163" sldId="2633"/>
        </pc:sldMkLst>
      </pc:sldChg>
      <pc:sldChg chg="del">
        <pc:chgData name="Marks, Elizabeth - FPAC-NRCS, NY" userId="499f2236-5889-4db9-88fc-408f415fe506" providerId="ADAL" clId="{3C815C81-126B-41D1-8A6C-A54D880157BB}" dt="2024-04-19T18:28:25.489" v="121" actId="47"/>
        <pc:sldMkLst>
          <pc:docMk/>
          <pc:sldMk cId="1348866769" sldId="2664"/>
        </pc:sldMkLst>
      </pc:sldChg>
      <pc:sldChg chg="del">
        <pc:chgData name="Marks, Elizabeth - FPAC-NRCS, NY" userId="499f2236-5889-4db9-88fc-408f415fe506" providerId="ADAL" clId="{3C815C81-126B-41D1-8A6C-A54D880157BB}" dt="2024-04-19T18:28:24.538" v="120" actId="47"/>
        <pc:sldMkLst>
          <pc:docMk/>
          <pc:sldMk cId="3877147847" sldId="2828"/>
        </pc:sldMkLst>
      </pc:sldChg>
      <pc:sldChg chg="modSp mod">
        <pc:chgData name="Marks, Elizabeth - FPAC-NRCS, NY" userId="499f2236-5889-4db9-88fc-408f415fe506" providerId="ADAL" clId="{3C815C81-126B-41D1-8A6C-A54D880157BB}" dt="2024-04-19T18:27:14.697" v="118" actId="6549"/>
        <pc:sldMkLst>
          <pc:docMk/>
          <pc:sldMk cId="2778945180" sldId="2834"/>
        </pc:sldMkLst>
      </pc:sldChg>
      <pc:sldChg chg="modSp mod">
        <pc:chgData name="Marks, Elizabeth - FPAC-NRCS, NY" userId="499f2236-5889-4db9-88fc-408f415fe506" providerId="ADAL" clId="{3C815C81-126B-41D1-8A6C-A54D880157BB}" dt="2024-04-19T18:36:24.603" v="122" actId="20577"/>
        <pc:sldMkLst>
          <pc:docMk/>
          <pc:sldMk cId="1518219697" sldId="2844"/>
        </pc:sldMkLst>
      </pc:sldChg>
      <pc:sldChg chg="addSp delSp modSp new mod modClrScheme chgLayout">
        <pc:chgData name="Marks, Elizabeth - FPAC-NRCS, NY" userId="499f2236-5889-4db9-88fc-408f415fe506" providerId="ADAL" clId="{3C815C81-126B-41D1-8A6C-A54D880157BB}" dt="2024-04-17T19:02:27.539" v="49"/>
        <pc:sldMkLst>
          <pc:docMk/>
          <pc:sldMk cId="1522107496" sldId="2846"/>
        </pc:sldMkLst>
      </pc:sldChg>
      <pc:sldChg chg="addSp delSp modSp new del mod modClrScheme chgLayout">
        <pc:chgData name="Marks, Elizabeth - FPAC-NRCS, NY" userId="499f2236-5889-4db9-88fc-408f415fe506" providerId="ADAL" clId="{3C815C81-126B-41D1-8A6C-A54D880157BB}" dt="2024-04-17T19:23:27.327" v="117" actId="2696"/>
        <pc:sldMkLst>
          <pc:docMk/>
          <pc:sldMk cId="1079607853" sldId="2847"/>
        </pc:sldMkLst>
      </pc:sldChg>
      <pc:sldChg chg="modSp new mod">
        <pc:chgData name="Marks, Elizabeth - FPAC-NRCS, NY" userId="499f2236-5889-4db9-88fc-408f415fe506" providerId="ADAL" clId="{3C815C81-126B-41D1-8A6C-A54D880157BB}" dt="2024-04-19T18:39:47.450" v="274" actId="20577"/>
        <pc:sldMkLst>
          <pc:docMk/>
          <pc:sldMk cId="2815078865" sldId="2847"/>
        </pc:sldMkLst>
      </pc:sldChg>
      <pc:sldMasterChg chg="del delSldLayout">
        <pc:chgData name="Marks, Elizabeth - FPAC-NRCS, NY" userId="499f2236-5889-4db9-88fc-408f415fe506" providerId="ADAL" clId="{3C815C81-126B-41D1-8A6C-A54D880157BB}" dt="2024-04-19T18:28:25.489" v="121" actId="47"/>
        <pc:sldMasterMkLst>
          <pc:docMk/>
          <pc:sldMasterMk cId="302771990" sldId="2147483723"/>
        </pc:sldMasterMkLst>
        <pc:sldLayoutChg chg="del">
          <pc:chgData name="Marks, Elizabeth - FPAC-NRCS, NY" userId="499f2236-5889-4db9-88fc-408f415fe506" providerId="ADAL" clId="{3C815C81-126B-41D1-8A6C-A54D880157BB}" dt="2024-04-19T18:28:25.489" v="121" actId="47"/>
          <pc:sldLayoutMkLst>
            <pc:docMk/>
            <pc:sldMasterMk cId="302771990" sldId="2147483723"/>
            <pc:sldLayoutMk cId="3708688390" sldId="2147483724"/>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722743004" sldId="2147483725"/>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2175306463" sldId="2147483726"/>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1535411039" sldId="2147483727"/>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655550987" sldId="2147483728"/>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212135577" sldId="2147483729"/>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1730890636" sldId="2147483730"/>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786486049" sldId="2147483731"/>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10386435" sldId="2147483732"/>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2027698722" sldId="2147483733"/>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1852168812" sldId="2147483734"/>
          </pc:sldLayoutMkLst>
        </pc:sldLayoutChg>
        <pc:sldLayoutChg chg="del">
          <pc:chgData name="Marks, Elizabeth - FPAC-NRCS, NY" userId="499f2236-5889-4db9-88fc-408f415fe506" providerId="ADAL" clId="{3C815C81-126B-41D1-8A6C-A54D880157BB}" dt="2024-04-19T18:28:25.489" v="121" actId="47"/>
          <pc:sldLayoutMkLst>
            <pc:docMk/>
            <pc:sldMasterMk cId="302771990" sldId="2147483723"/>
            <pc:sldLayoutMk cId="3848590347" sldId="2147483735"/>
          </pc:sldLayoutMkLst>
        </pc:sldLayoutChg>
      </pc:sldMasterChg>
    </pc:docChg>
  </pc:docChgLst>
  <pc:docChgLst>
    <pc:chgData name="Beniston, Joshua - FPAC-NRCS, CA" userId="729a7325-1604-4ca0-9ff6-67b6606cf032" providerId="ADAL" clId="{DCC0363D-3852-4C2E-8A0E-2145DEF5A6C7}"/>
    <pc:docChg chg="undo custSel addSld modSld sldOrd">
      <pc:chgData name="Beniston, Joshua - FPAC-NRCS, CA" userId="729a7325-1604-4ca0-9ff6-67b6606cf032" providerId="ADAL" clId="{DCC0363D-3852-4C2E-8A0E-2145DEF5A6C7}" dt="2025-01-14T22:37:37.322" v="18401"/>
      <pc:docMkLst>
        <pc:docMk/>
      </pc:docMkLst>
      <pc:sldChg chg="mod ord modShow">
        <pc:chgData name="Beniston, Joshua - FPAC-NRCS, CA" userId="729a7325-1604-4ca0-9ff6-67b6606cf032" providerId="ADAL" clId="{DCC0363D-3852-4C2E-8A0E-2145DEF5A6C7}" dt="2025-01-14T22:37:37.322" v="18401"/>
        <pc:sldMkLst>
          <pc:docMk/>
          <pc:sldMk cId="748162573" sldId="257"/>
        </pc:sldMkLst>
      </pc:sldChg>
      <pc:sldChg chg="modNotesTx">
        <pc:chgData name="Beniston, Joshua - FPAC-NRCS, CA" userId="729a7325-1604-4ca0-9ff6-67b6606cf032" providerId="ADAL" clId="{DCC0363D-3852-4C2E-8A0E-2145DEF5A6C7}" dt="2024-12-30T20:27:52.902" v="12420" actId="20577"/>
        <pc:sldMkLst>
          <pc:docMk/>
          <pc:sldMk cId="3030086584" sldId="288"/>
        </pc:sldMkLst>
      </pc:sldChg>
      <pc:sldChg chg="modNotesTx">
        <pc:chgData name="Beniston, Joshua - FPAC-NRCS, CA" userId="729a7325-1604-4ca0-9ff6-67b6606cf032" providerId="ADAL" clId="{DCC0363D-3852-4C2E-8A0E-2145DEF5A6C7}" dt="2024-12-30T17:34:28.793" v="2561" actId="20577"/>
        <pc:sldMkLst>
          <pc:docMk/>
          <pc:sldMk cId="3179735194" sldId="300"/>
        </pc:sldMkLst>
      </pc:sldChg>
      <pc:sldChg chg="modNotesTx">
        <pc:chgData name="Beniston, Joshua - FPAC-NRCS, CA" userId="729a7325-1604-4ca0-9ff6-67b6606cf032" providerId="ADAL" clId="{DCC0363D-3852-4C2E-8A0E-2145DEF5A6C7}" dt="2025-01-14T20:29:08.868" v="16532" actId="20577"/>
        <pc:sldMkLst>
          <pc:docMk/>
          <pc:sldMk cId="3428712828" sldId="302"/>
        </pc:sldMkLst>
      </pc:sldChg>
      <pc:sldChg chg="mod ord modShow modNotesTx">
        <pc:chgData name="Beniston, Joshua - FPAC-NRCS, CA" userId="729a7325-1604-4ca0-9ff6-67b6606cf032" providerId="ADAL" clId="{DCC0363D-3852-4C2E-8A0E-2145DEF5A6C7}" dt="2025-01-14T19:35:55.507" v="14614" actId="20577"/>
        <pc:sldMkLst>
          <pc:docMk/>
          <pc:sldMk cId="3164710458" sldId="650"/>
        </pc:sldMkLst>
      </pc:sldChg>
      <pc:sldChg chg="mod ord modShow modNotesTx">
        <pc:chgData name="Beniston, Joshua - FPAC-NRCS, CA" userId="729a7325-1604-4ca0-9ff6-67b6606cf032" providerId="ADAL" clId="{DCC0363D-3852-4C2E-8A0E-2145DEF5A6C7}" dt="2025-01-14T20:25:31.311" v="15701"/>
        <pc:sldMkLst>
          <pc:docMk/>
          <pc:sldMk cId="1263457456" sldId="651"/>
        </pc:sldMkLst>
      </pc:sldChg>
      <pc:sldChg chg="modSp mod ord modShow modNotesTx">
        <pc:chgData name="Beniston, Joshua - FPAC-NRCS, CA" userId="729a7325-1604-4ca0-9ff6-67b6606cf032" providerId="ADAL" clId="{DCC0363D-3852-4C2E-8A0E-2145DEF5A6C7}" dt="2025-01-14T20:25:39.723" v="15704"/>
        <pc:sldMkLst>
          <pc:docMk/>
          <pc:sldMk cId="3132601194" sldId="652"/>
        </pc:sldMkLst>
        <pc:spChg chg="mod">
          <ac:chgData name="Beniston, Joshua - FPAC-NRCS, CA" userId="729a7325-1604-4ca0-9ff6-67b6606cf032" providerId="ADAL" clId="{DCC0363D-3852-4C2E-8A0E-2145DEF5A6C7}" dt="2025-01-14T20:21:32.114" v="14885" actId="1076"/>
          <ac:spMkLst>
            <pc:docMk/>
            <pc:sldMk cId="3132601194" sldId="652"/>
            <ac:spMk id="14" creationId="{F2E941A2-6529-4E68-8121-B922A6B8F358}"/>
          </ac:spMkLst>
        </pc:spChg>
        <pc:spChg chg="mod">
          <ac:chgData name="Beniston, Joshua - FPAC-NRCS, CA" userId="729a7325-1604-4ca0-9ff6-67b6606cf032" providerId="ADAL" clId="{DCC0363D-3852-4C2E-8A0E-2145DEF5A6C7}" dt="2025-01-14T20:21:27.037" v="14884" actId="1076"/>
          <ac:spMkLst>
            <pc:docMk/>
            <pc:sldMk cId="3132601194" sldId="652"/>
            <ac:spMk id="15" creationId="{AF91C59B-25F8-4A9E-8BEA-C1966FF63D61}"/>
          </ac:spMkLst>
        </pc:spChg>
        <pc:spChg chg="mod">
          <ac:chgData name="Beniston, Joshua - FPAC-NRCS, CA" userId="729a7325-1604-4ca0-9ff6-67b6606cf032" providerId="ADAL" clId="{DCC0363D-3852-4C2E-8A0E-2145DEF5A6C7}" dt="2025-01-14T20:21:36.736" v="14886" actId="1076"/>
          <ac:spMkLst>
            <pc:docMk/>
            <pc:sldMk cId="3132601194" sldId="652"/>
            <ac:spMk id="16" creationId="{098E8610-03C0-4069-AEB1-6A9DDD726D30}"/>
          </ac:spMkLst>
        </pc:spChg>
      </pc:sldChg>
      <pc:sldChg chg="modSp mod modNotesTx">
        <pc:chgData name="Beniston, Joshua - FPAC-NRCS, CA" userId="729a7325-1604-4ca0-9ff6-67b6606cf032" providerId="ADAL" clId="{DCC0363D-3852-4C2E-8A0E-2145DEF5A6C7}" dt="2024-12-30T19:54:03.505" v="8951" actId="20577"/>
        <pc:sldMkLst>
          <pc:docMk/>
          <pc:sldMk cId="4124125066" sldId="657"/>
        </pc:sldMkLst>
        <pc:spChg chg="mod">
          <ac:chgData name="Beniston, Joshua - FPAC-NRCS, CA" userId="729a7325-1604-4ca0-9ff6-67b6606cf032" providerId="ADAL" clId="{DCC0363D-3852-4C2E-8A0E-2145DEF5A6C7}" dt="2024-12-30T19:43:47.601" v="8169" actId="20577"/>
          <ac:spMkLst>
            <pc:docMk/>
            <pc:sldMk cId="4124125066" sldId="657"/>
            <ac:spMk id="3" creationId="{7C54BB8D-22C4-4FFE-B3C1-489A073B9C88}"/>
          </ac:spMkLst>
        </pc:spChg>
      </pc:sldChg>
      <pc:sldChg chg="mod modShow">
        <pc:chgData name="Beniston, Joshua - FPAC-NRCS, CA" userId="729a7325-1604-4ca0-9ff6-67b6606cf032" providerId="ADAL" clId="{DCC0363D-3852-4C2E-8A0E-2145DEF5A6C7}" dt="2025-01-14T19:30:11.752" v="13186" actId="729"/>
        <pc:sldMkLst>
          <pc:docMk/>
          <pc:sldMk cId="3672701656" sldId="2626"/>
        </pc:sldMkLst>
      </pc:sldChg>
      <pc:sldChg chg="modSp mod modNotesTx">
        <pc:chgData name="Beniston, Joshua - FPAC-NRCS, CA" userId="729a7325-1604-4ca0-9ff6-67b6606cf032" providerId="ADAL" clId="{DCC0363D-3852-4C2E-8A0E-2145DEF5A6C7}" dt="2024-12-30T17:16:19.034" v="768" actId="20577"/>
        <pc:sldMkLst>
          <pc:docMk/>
          <pc:sldMk cId="1518219697" sldId="2844"/>
        </pc:sldMkLst>
        <pc:spChg chg="mod">
          <ac:chgData name="Beniston, Joshua - FPAC-NRCS, CA" userId="729a7325-1604-4ca0-9ff6-67b6606cf032" providerId="ADAL" clId="{DCC0363D-3852-4C2E-8A0E-2145DEF5A6C7}" dt="2024-12-30T17:15:30.788" v="604" actId="20577"/>
          <ac:spMkLst>
            <pc:docMk/>
            <pc:sldMk cId="1518219697" sldId="2844"/>
            <ac:spMk id="3" creationId="{1EA165C4-57B0-65A8-F182-D6B87E230138}"/>
          </ac:spMkLst>
        </pc:spChg>
      </pc:sldChg>
      <pc:sldChg chg="modNotesTx">
        <pc:chgData name="Beniston, Joshua - FPAC-NRCS, CA" userId="729a7325-1604-4ca0-9ff6-67b6606cf032" providerId="ADAL" clId="{DCC0363D-3852-4C2E-8A0E-2145DEF5A6C7}" dt="2024-12-30T17:26:58.101" v="2208" actId="20577"/>
        <pc:sldMkLst>
          <pc:docMk/>
          <pc:sldMk cId="2815078865" sldId="2847"/>
        </pc:sldMkLst>
      </pc:sldChg>
      <pc:sldChg chg="modSp modNotesTx">
        <pc:chgData name="Beniston, Joshua - FPAC-NRCS, CA" userId="729a7325-1604-4ca0-9ff6-67b6606cf032" providerId="ADAL" clId="{DCC0363D-3852-4C2E-8A0E-2145DEF5A6C7}" dt="2024-12-30T18:01:13.836" v="4072" actId="20577"/>
        <pc:sldMkLst>
          <pc:docMk/>
          <pc:sldMk cId="2396794920" sldId="2848"/>
        </pc:sldMkLst>
        <pc:spChg chg="mod">
          <ac:chgData name="Beniston, Joshua - FPAC-NRCS, CA" userId="729a7325-1604-4ca0-9ff6-67b6606cf032" providerId="ADAL" clId="{DCC0363D-3852-4C2E-8A0E-2145DEF5A6C7}" dt="2024-12-30T17:58:07.186" v="3416" actId="113"/>
          <ac:spMkLst>
            <pc:docMk/>
            <pc:sldMk cId="2396794920" sldId="2848"/>
            <ac:spMk id="3" creationId="{29A5481E-A623-E4AF-A733-0D91BF3C096D}"/>
          </ac:spMkLst>
        </pc:spChg>
      </pc:sldChg>
      <pc:sldChg chg="mod ord modShow modNotesTx">
        <pc:chgData name="Beniston, Joshua - FPAC-NRCS, CA" userId="729a7325-1604-4ca0-9ff6-67b6606cf032" providerId="ADAL" clId="{DCC0363D-3852-4C2E-8A0E-2145DEF5A6C7}" dt="2025-01-14T20:28:49.693" v="16519" actId="20577"/>
        <pc:sldMkLst>
          <pc:docMk/>
          <pc:sldMk cId="1235506717" sldId="2850"/>
        </pc:sldMkLst>
      </pc:sldChg>
      <pc:sldChg chg="modNotesTx">
        <pc:chgData name="Beniston, Joshua - FPAC-NRCS, CA" userId="729a7325-1604-4ca0-9ff6-67b6606cf032" providerId="ADAL" clId="{DCC0363D-3852-4C2E-8A0E-2145DEF5A6C7}" dt="2024-12-30T19:15:52.471" v="5859" actId="20577"/>
        <pc:sldMkLst>
          <pc:docMk/>
          <pc:sldMk cId="1850867309" sldId="2851"/>
        </pc:sldMkLst>
      </pc:sldChg>
      <pc:sldChg chg="modNotesTx">
        <pc:chgData name="Beniston, Joshua - FPAC-NRCS, CA" userId="729a7325-1604-4ca0-9ff6-67b6606cf032" providerId="ADAL" clId="{DCC0363D-3852-4C2E-8A0E-2145DEF5A6C7}" dt="2024-12-30T20:21:27.075" v="10911" actId="20577"/>
        <pc:sldMkLst>
          <pc:docMk/>
          <pc:sldMk cId="2993738579" sldId="2852"/>
        </pc:sldMkLst>
      </pc:sldChg>
      <pc:sldChg chg="modNotesTx">
        <pc:chgData name="Beniston, Joshua - FPAC-NRCS, CA" userId="729a7325-1604-4ca0-9ff6-67b6606cf032" providerId="ADAL" clId="{DCC0363D-3852-4C2E-8A0E-2145DEF5A6C7}" dt="2025-01-14T20:56:16.015" v="18033" actId="20577"/>
        <pc:sldMkLst>
          <pc:docMk/>
          <pc:sldMk cId="795395204" sldId="2853"/>
        </pc:sldMkLst>
      </pc:sldChg>
      <pc:sldChg chg="modNotesTx">
        <pc:chgData name="Beniston, Joshua - FPAC-NRCS, CA" userId="729a7325-1604-4ca0-9ff6-67b6606cf032" providerId="ADAL" clId="{DCC0363D-3852-4C2E-8A0E-2145DEF5A6C7}" dt="2024-12-30T19:39:54.740" v="7483" actId="20577"/>
        <pc:sldMkLst>
          <pc:docMk/>
          <pc:sldMk cId="490077956" sldId="2854"/>
        </pc:sldMkLst>
      </pc:sldChg>
      <pc:sldChg chg="modNotesTx">
        <pc:chgData name="Beniston, Joshua - FPAC-NRCS, CA" userId="729a7325-1604-4ca0-9ff6-67b6606cf032" providerId="ADAL" clId="{DCC0363D-3852-4C2E-8A0E-2145DEF5A6C7}" dt="2024-12-30T19:42:31.207" v="8071" actId="20577"/>
        <pc:sldMkLst>
          <pc:docMk/>
          <pc:sldMk cId="3590488422" sldId="2855"/>
        </pc:sldMkLst>
      </pc:sldChg>
      <pc:sldChg chg="modNotesTx">
        <pc:chgData name="Beniston, Joshua - FPAC-NRCS, CA" userId="729a7325-1604-4ca0-9ff6-67b6606cf032" providerId="ADAL" clId="{DCC0363D-3852-4C2E-8A0E-2145DEF5A6C7}" dt="2024-12-30T19:43:01.690" v="8168" actId="313"/>
        <pc:sldMkLst>
          <pc:docMk/>
          <pc:sldMk cId="2685176122" sldId="2857"/>
        </pc:sldMkLst>
      </pc:sldChg>
      <pc:sldChg chg="modNotesTx">
        <pc:chgData name="Beniston, Joshua - FPAC-NRCS, CA" userId="729a7325-1604-4ca0-9ff6-67b6606cf032" providerId="ADAL" clId="{DCC0363D-3852-4C2E-8A0E-2145DEF5A6C7}" dt="2024-12-30T20:28:49.363" v="12660" actId="20577"/>
        <pc:sldMkLst>
          <pc:docMk/>
          <pc:sldMk cId="678559851" sldId="2858"/>
        </pc:sldMkLst>
      </pc:sldChg>
      <pc:sldChg chg="modSp modNotesTx">
        <pc:chgData name="Beniston, Joshua - FPAC-NRCS, CA" userId="729a7325-1604-4ca0-9ff6-67b6606cf032" providerId="ADAL" clId="{DCC0363D-3852-4C2E-8A0E-2145DEF5A6C7}" dt="2024-12-30T17:39:14.902" v="3153" actId="20577"/>
        <pc:sldMkLst>
          <pc:docMk/>
          <pc:sldMk cId="1289070514" sldId="2860"/>
        </pc:sldMkLst>
        <pc:spChg chg="mod">
          <ac:chgData name="Beniston, Joshua - FPAC-NRCS, CA" userId="729a7325-1604-4ca0-9ff6-67b6606cf032" providerId="ADAL" clId="{DCC0363D-3852-4C2E-8A0E-2145DEF5A6C7}" dt="2024-12-30T17:37:07.930" v="2722" actId="20577"/>
          <ac:spMkLst>
            <pc:docMk/>
            <pc:sldMk cId="1289070514" sldId="2860"/>
            <ac:spMk id="3" creationId="{2C38F813-5587-6B5C-427E-E2D2270E3296}"/>
          </ac:spMkLst>
        </pc:spChg>
      </pc:sldChg>
      <pc:sldChg chg="modSp modNotesTx">
        <pc:chgData name="Beniston, Joshua - FPAC-NRCS, CA" userId="729a7325-1604-4ca0-9ff6-67b6606cf032" providerId="ADAL" clId="{DCC0363D-3852-4C2E-8A0E-2145DEF5A6C7}" dt="2024-12-30T18:58:11.231" v="4304" actId="20577"/>
        <pc:sldMkLst>
          <pc:docMk/>
          <pc:sldMk cId="2650270680" sldId="2861"/>
        </pc:sldMkLst>
        <pc:spChg chg="mod">
          <ac:chgData name="Beniston, Joshua - FPAC-NRCS, CA" userId="729a7325-1604-4ca0-9ff6-67b6606cf032" providerId="ADAL" clId="{DCC0363D-3852-4C2E-8A0E-2145DEF5A6C7}" dt="2024-12-30T18:57:25.864" v="4113" actId="20577"/>
          <ac:spMkLst>
            <pc:docMk/>
            <pc:sldMk cId="2650270680" sldId="2861"/>
            <ac:spMk id="3" creationId="{5A9536DB-CAC7-57BA-440B-33D5AE299E77}"/>
          </ac:spMkLst>
        </pc:spChg>
      </pc:sldChg>
      <pc:sldChg chg="modNotesTx">
        <pc:chgData name="Beniston, Joshua - FPAC-NRCS, CA" userId="729a7325-1604-4ca0-9ff6-67b6606cf032" providerId="ADAL" clId="{DCC0363D-3852-4C2E-8A0E-2145DEF5A6C7}" dt="2024-12-30T19:02:46.485" v="5086" actId="20577"/>
        <pc:sldMkLst>
          <pc:docMk/>
          <pc:sldMk cId="1447561779" sldId="2862"/>
        </pc:sldMkLst>
      </pc:sldChg>
      <pc:sldChg chg="mod modShow">
        <pc:chgData name="Beniston, Joshua - FPAC-NRCS, CA" userId="729a7325-1604-4ca0-9ff6-67b6606cf032" providerId="ADAL" clId="{DCC0363D-3852-4C2E-8A0E-2145DEF5A6C7}" dt="2025-01-14T19:30:11.752" v="13186" actId="729"/>
        <pc:sldMkLst>
          <pc:docMk/>
          <pc:sldMk cId="858474600" sldId="2863"/>
        </pc:sldMkLst>
      </pc:sldChg>
      <pc:sldChg chg="modNotesTx">
        <pc:chgData name="Beniston, Joshua - FPAC-NRCS, CA" userId="729a7325-1604-4ca0-9ff6-67b6606cf032" providerId="ADAL" clId="{DCC0363D-3852-4C2E-8A0E-2145DEF5A6C7}" dt="2024-12-30T20:23:39.045" v="11452" actId="20577"/>
        <pc:sldMkLst>
          <pc:docMk/>
          <pc:sldMk cId="3672072286" sldId="2866"/>
        </pc:sldMkLst>
      </pc:sldChg>
      <pc:sldChg chg="mod ord modShow modNotesTx">
        <pc:chgData name="Beniston, Joshua - FPAC-NRCS, CA" userId="729a7325-1604-4ca0-9ff6-67b6606cf032" providerId="ADAL" clId="{DCC0363D-3852-4C2E-8A0E-2145DEF5A6C7}" dt="2025-01-14T19:31:34.267" v="13559" actId="20577"/>
        <pc:sldMkLst>
          <pc:docMk/>
          <pc:sldMk cId="3729369149" sldId="2867"/>
        </pc:sldMkLst>
      </pc:sldChg>
      <pc:sldChg chg="modSp mod modNotesTx">
        <pc:chgData name="Beniston, Joshua - FPAC-NRCS, CA" userId="729a7325-1604-4ca0-9ff6-67b6606cf032" providerId="ADAL" clId="{DCC0363D-3852-4C2E-8A0E-2145DEF5A6C7}" dt="2024-12-30T20:01:06.691" v="9264" actId="20577"/>
        <pc:sldMkLst>
          <pc:docMk/>
          <pc:sldMk cId="3873372388" sldId="2868"/>
        </pc:sldMkLst>
        <pc:picChg chg="mod">
          <ac:chgData name="Beniston, Joshua - FPAC-NRCS, CA" userId="729a7325-1604-4ca0-9ff6-67b6606cf032" providerId="ADAL" clId="{DCC0363D-3852-4C2E-8A0E-2145DEF5A6C7}" dt="2024-12-30T19:54:32.766" v="8953" actId="14100"/>
          <ac:picMkLst>
            <pc:docMk/>
            <pc:sldMk cId="3873372388" sldId="2868"/>
            <ac:picMk id="4" creationId="{6817BAA4-2AE7-08E8-8366-84AC68DBA191}"/>
          </ac:picMkLst>
        </pc:picChg>
      </pc:sldChg>
      <pc:sldChg chg="modNotesTx">
        <pc:chgData name="Beniston, Joshua - FPAC-NRCS, CA" userId="729a7325-1604-4ca0-9ff6-67b6606cf032" providerId="ADAL" clId="{DCC0363D-3852-4C2E-8A0E-2145DEF5A6C7}" dt="2024-12-30T17:25:54.841" v="2069" actId="20577"/>
        <pc:sldMkLst>
          <pc:docMk/>
          <pc:sldMk cId="2418377558" sldId="2869"/>
        </pc:sldMkLst>
      </pc:sldChg>
      <pc:sldChg chg="modSp mod modAnim modNotesTx">
        <pc:chgData name="Beniston, Joshua - FPAC-NRCS, CA" userId="729a7325-1604-4ca0-9ff6-67b6606cf032" providerId="ADAL" clId="{DCC0363D-3852-4C2E-8A0E-2145DEF5A6C7}" dt="2025-01-14T20:57:45.694" v="18376" actId="20577"/>
        <pc:sldMkLst>
          <pc:docMk/>
          <pc:sldMk cId="1653482044" sldId="2889"/>
        </pc:sldMkLst>
        <pc:spChg chg="mod">
          <ac:chgData name="Beniston, Joshua - FPAC-NRCS, CA" userId="729a7325-1604-4ca0-9ff6-67b6606cf032" providerId="ADAL" clId="{DCC0363D-3852-4C2E-8A0E-2145DEF5A6C7}" dt="2025-01-14T19:20:32.512" v="12708" actId="114"/>
          <ac:spMkLst>
            <pc:docMk/>
            <pc:sldMk cId="1653482044" sldId="2889"/>
            <ac:spMk id="2" creationId="{E5916F1F-74B4-8997-77EE-278152F0304C}"/>
          </ac:spMkLst>
        </pc:spChg>
        <pc:spChg chg="mod">
          <ac:chgData name="Beniston, Joshua - FPAC-NRCS, CA" userId="729a7325-1604-4ca0-9ff6-67b6606cf032" providerId="ADAL" clId="{DCC0363D-3852-4C2E-8A0E-2145DEF5A6C7}" dt="2025-01-14T19:25:31.184" v="12969" actId="255"/>
          <ac:spMkLst>
            <pc:docMk/>
            <pc:sldMk cId="1653482044" sldId="2889"/>
            <ac:spMk id="3" creationId="{3593C590-BDB1-FFFF-9081-5FAFB074B3F3}"/>
          </ac:spMkLst>
        </pc:spChg>
      </pc:sldChg>
      <pc:sldChg chg="new">
        <pc:chgData name="Beniston, Joshua - FPAC-NRCS, CA" userId="729a7325-1604-4ca0-9ff6-67b6606cf032" providerId="ADAL" clId="{DCC0363D-3852-4C2E-8A0E-2145DEF5A6C7}" dt="2025-01-14T19:27:16.337" v="13179" actId="680"/>
        <pc:sldMkLst>
          <pc:docMk/>
          <pc:sldMk cId="3987421704" sldId="2890"/>
        </pc:sldMkLst>
      </pc:sldChg>
      <pc:sldChg chg="modSp new mod ord modAnim modNotesTx">
        <pc:chgData name="Beniston, Joshua - FPAC-NRCS, CA" userId="729a7325-1604-4ca0-9ff6-67b6606cf032" providerId="ADAL" clId="{DCC0363D-3852-4C2E-8A0E-2145DEF5A6C7}" dt="2025-01-14T22:01:42.099" v="18399" actId="20577"/>
        <pc:sldMkLst>
          <pc:docMk/>
          <pc:sldMk cId="674837011" sldId="2891"/>
        </pc:sldMkLst>
        <pc:spChg chg="mod">
          <ac:chgData name="Beniston, Joshua - FPAC-NRCS, CA" userId="729a7325-1604-4ca0-9ff6-67b6606cf032" providerId="ADAL" clId="{DCC0363D-3852-4C2E-8A0E-2145DEF5A6C7}" dt="2025-01-14T20:29:57.913" v="16578" actId="20577"/>
          <ac:spMkLst>
            <pc:docMk/>
            <pc:sldMk cId="674837011" sldId="2891"/>
            <ac:spMk id="2" creationId="{B7092214-D04C-8AE0-5700-C497AD9D5B9D}"/>
          </ac:spMkLst>
        </pc:spChg>
        <pc:spChg chg="mod">
          <ac:chgData name="Beniston, Joshua - FPAC-NRCS, CA" userId="729a7325-1604-4ca0-9ff6-67b6606cf032" providerId="ADAL" clId="{DCC0363D-3852-4C2E-8A0E-2145DEF5A6C7}" dt="2025-01-14T22:01:42.099" v="18399" actId="20577"/>
          <ac:spMkLst>
            <pc:docMk/>
            <pc:sldMk cId="674837011" sldId="2891"/>
            <ac:spMk id="3" creationId="{78BF8485-70B3-964F-E1FA-7EF67E85052F}"/>
          </ac:spMkLst>
        </pc:spChg>
      </pc:sldChg>
    </pc:docChg>
  </pc:docChgLst>
  <pc:docChgLst>
    <pc:chgData name="Beniston, Joshua - FPAC-NRCS, CA" userId="S::joshua.beniston@usda.gov::729a7325-1604-4ca0-9ff6-67b6606cf032" providerId="AD" clId="Web-{9C1A244F-9720-44BE-BA7E-79A8C43BD739}"/>
    <pc:docChg chg="modSld">
      <pc:chgData name="Beniston, Joshua - FPAC-NRCS, CA" userId="S::joshua.beniston@usda.gov::729a7325-1604-4ca0-9ff6-67b6606cf032" providerId="AD" clId="Web-{9C1A244F-9720-44BE-BA7E-79A8C43BD739}" dt="2025-04-09T21:56:17.651" v="1" actId="20577"/>
      <pc:docMkLst>
        <pc:docMk/>
      </pc:docMkLst>
      <pc:sldChg chg="modSp">
        <pc:chgData name="Beniston, Joshua - FPAC-NRCS, CA" userId="S::joshua.beniston@usda.gov::729a7325-1604-4ca0-9ff6-67b6606cf032" providerId="AD" clId="Web-{9C1A244F-9720-44BE-BA7E-79A8C43BD739}" dt="2025-04-09T21:56:17.651" v="1" actId="20577"/>
        <pc:sldMkLst>
          <pc:docMk/>
          <pc:sldMk cId="3428712828" sldId="302"/>
        </pc:sldMkLst>
        <pc:spChg chg="mod">
          <ac:chgData name="Beniston, Joshua - FPAC-NRCS, CA" userId="S::joshua.beniston@usda.gov::729a7325-1604-4ca0-9ff6-67b6606cf032" providerId="AD" clId="Web-{9C1A244F-9720-44BE-BA7E-79A8C43BD739}" dt="2025-04-09T21:56:17.651" v="1" actId="20577"/>
          <ac:spMkLst>
            <pc:docMk/>
            <pc:sldMk cId="3428712828" sldId="302"/>
            <ac:spMk id="6" creationId="{71CAF88B-666D-AC84-50B3-43EBB2B8B452}"/>
          </ac:spMkLst>
        </pc:spChg>
      </pc:sldChg>
    </pc:docChg>
  </pc:docChgLst>
  <pc:docChgLst>
    <pc:chgData name="Beniston, Joshua - FPAC-NRCS, CA" userId="729a7325-1604-4ca0-9ff6-67b6606cf032" providerId="ADAL" clId="{92DC01DE-5D5C-4B01-9731-1231D2D931B1}"/>
    <pc:docChg chg="undo custSel addSld delSld modSld sldOrd">
      <pc:chgData name="Beniston, Joshua - FPAC-NRCS, CA" userId="729a7325-1604-4ca0-9ff6-67b6606cf032" providerId="ADAL" clId="{92DC01DE-5D5C-4B01-9731-1231D2D931B1}" dt="2024-04-29T16:57:56.664" v="1225" actId="20577"/>
      <pc:docMkLst>
        <pc:docMk/>
      </pc:docMkLst>
      <pc:sldChg chg="mod modShow">
        <pc:chgData name="Beniston, Joshua - FPAC-NRCS, CA" userId="729a7325-1604-4ca0-9ff6-67b6606cf032" providerId="ADAL" clId="{92DC01DE-5D5C-4B01-9731-1231D2D931B1}" dt="2024-04-29T03:11:15.609" v="21" actId="729"/>
        <pc:sldMkLst>
          <pc:docMk/>
          <pc:sldMk cId="748162573" sldId="257"/>
        </pc:sldMkLst>
      </pc:sldChg>
      <pc:sldChg chg="mod modShow">
        <pc:chgData name="Beniston, Joshua - FPAC-NRCS, CA" userId="729a7325-1604-4ca0-9ff6-67b6606cf032" providerId="ADAL" clId="{92DC01DE-5D5C-4B01-9731-1231D2D931B1}" dt="2024-04-29T03:11:15.609" v="21" actId="729"/>
        <pc:sldMkLst>
          <pc:docMk/>
          <pc:sldMk cId="1485704826" sldId="299"/>
        </pc:sldMkLst>
      </pc:sldChg>
      <pc:sldChg chg="mod modShow">
        <pc:chgData name="Beniston, Joshua - FPAC-NRCS, CA" userId="729a7325-1604-4ca0-9ff6-67b6606cf032" providerId="ADAL" clId="{92DC01DE-5D5C-4B01-9731-1231D2D931B1}" dt="2024-04-29T03:11:15.609" v="21" actId="729"/>
        <pc:sldMkLst>
          <pc:docMk/>
          <pc:sldMk cId="4189477834" sldId="301"/>
        </pc:sldMkLst>
      </pc:sldChg>
      <pc:sldChg chg="modNotesTx">
        <pc:chgData name="Beniston, Joshua - FPAC-NRCS, CA" userId="729a7325-1604-4ca0-9ff6-67b6606cf032" providerId="ADAL" clId="{92DC01DE-5D5C-4B01-9731-1231D2D931B1}" dt="2024-04-29T16:48:58.657" v="1036" actId="20577"/>
        <pc:sldMkLst>
          <pc:docMk/>
          <pc:sldMk cId="3132601194" sldId="652"/>
        </pc:sldMkLst>
      </pc:sldChg>
      <pc:sldChg chg="mod modShow">
        <pc:chgData name="Beniston, Joshua - FPAC-NRCS, CA" userId="729a7325-1604-4ca0-9ff6-67b6606cf032" providerId="ADAL" clId="{92DC01DE-5D5C-4B01-9731-1231D2D931B1}" dt="2024-04-29T03:11:15.609" v="21" actId="729"/>
        <pc:sldMkLst>
          <pc:docMk/>
          <pc:sldMk cId="3092642039" sldId="2618"/>
        </pc:sldMkLst>
      </pc:sldChg>
      <pc:sldChg chg="modSp mod">
        <pc:chgData name="Beniston, Joshua - FPAC-NRCS, CA" userId="729a7325-1604-4ca0-9ff6-67b6606cf032" providerId="ADAL" clId="{92DC01DE-5D5C-4B01-9731-1231D2D931B1}" dt="2024-04-29T16:36:45.672" v="412" actId="113"/>
        <pc:sldMkLst>
          <pc:docMk/>
          <pc:sldMk cId="3672701656" sldId="2626"/>
        </pc:sldMkLst>
      </pc:sldChg>
      <pc:sldChg chg="mod modShow">
        <pc:chgData name="Beniston, Joshua - FPAC-NRCS, CA" userId="729a7325-1604-4ca0-9ff6-67b6606cf032" providerId="ADAL" clId="{92DC01DE-5D5C-4B01-9731-1231D2D931B1}" dt="2024-04-29T03:11:15.609" v="21" actId="729"/>
        <pc:sldMkLst>
          <pc:docMk/>
          <pc:sldMk cId="1487997272" sldId="2829"/>
        </pc:sldMkLst>
      </pc:sldChg>
      <pc:sldChg chg="mod modShow">
        <pc:chgData name="Beniston, Joshua - FPAC-NRCS, CA" userId="729a7325-1604-4ca0-9ff6-67b6606cf032" providerId="ADAL" clId="{92DC01DE-5D5C-4B01-9731-1231D2D931B1}" dt="2024-04-29T03:11:15.609" v="21" actId="729"/>
        <pc:sldMkLst>
          <pc:docMk/>
          <pc:sldMk cId="2164512040" sldId="2830"/>
        </pc:sldMkLst>
      </pc:sldChg>
      <pc:sldChg chg="mod modShow">
        <pc:chgData name="Beniston, Joshua - FPAC-NRCS, CA" userId="729a7325-1604-4ca0-9ff6-67b6606cf032" providerId="ADAL" clId="{92DC01DE-5D5C-4B01-9731-1231D2D931B1}" dt="2024-04-29T03:11:15.609" v="21" actId="729"/>
        <pc:sldMkLst>
          <pc:docMk/>
          <pc:sldMk cId="202791106" sldId="2831"/>
        </pc:sldMkLst>
      </pc:sldChg>
      <pc:sldChg chg="mod modShow">
        <pc:chgData name="Beniston, Joshua - FPAC-NRCS, CA" userId="729a7325-1604-4ca0-9ff6-67b6606cf032" providerId="ADAL" clId="{92DC01DE-5D5C-4B01-9731-1231D2D931B1}" dt="2024-04-29T03:11:15.609" v="21" actId="729"/>
        <pc:sldMkLst>
          <pc:docMk/>
          <pc:sldMk cId="1707434113" sldId="2832"/>
        </pc:sldMkLst>
      </pc:sldChg>
      <pc:sldChg chg="mod modShow">
        <pc:chgData name="Beniston, Joshua - FPAC-NRCS, CA" userId="729a7325-1604-4ca0-9ff6-67b6606cf032" providerId="ADAL" clId="{92DC01DE-5D5C-4B01-9731-1231D2D931B1}" dt="2024-04-29T03:11:15.609" v="21" actId="729"/>
        <pc:sldMkLst>
          <pc:docMk/>
          <pc:sldMk cId="2362767160" sldId="2833"/>
        </pc:sldMkLst>
      </pc:sldChg>
      <pc:sldChg chg="modSp mod modNotesTx">
        <pc:chgData name="Beniston, Joshua - FPAC-NRCS, CA" userId="729a7325-1604-4ca0-9ff6-67b6606cf032" providerId="ADAL" clId="{92DC01DE-5D5C-4B01-9731-1231D2D931B1}" dt="2024-04-29T16:50:30.616" v="1109" actId="20577"/>
        <pc:sldMkLst>
          <pc:docMk/>
          <pc:sldMk cId="2778945180" sldId="2834"/>
        </pc:sldMkLst>
      </pc:sldChg>
      <pc:sldChg chg="modSp mod">
        <pc:chgData name="Beniston, Joshua - FPAC-NRCS, CA" userId="729a7325-1604-4ca0-9ff6-67b6606cf032" providerId="ADAL" clId="{92DC01DE-5D5C-4B01-9731-1231D2D931B1}" dt="2024-04-28T19:22:21.121" v="20" actId="12"/>
        <pc:sldMkLst>
          <pc:docMk/>
          <pc:sldMk cId="1518219697" sldId="2844"/>
        </pc:sldMkLst>
      </pc:sldChg>
      <pc:sldChg chg="mod ord modShow">
        <pc:chgData name="Beniston, Joshua - FPAC-NRCS, CA" userId="729a7325-1604-4ca0-9ff6-67b6606cf032" providerId="ADAL" clId="{92DC01DE-5D5C-4B01-9731-1231D2D931B1}" dt="2024-04-29T04:47:03.552" v="407" actId="729"/>
        <pc:sldMkLst>
          <pc:docMk/>
          <pc:sldMk cId="1522107496" sldId="2846"/>
        </pc:sldMkLst>
      </pc:sldChg>
      <pc:sldChg chg="addSp delSp modSp mod modClrScheme chgLayout modNotesTx">
        <pc:chgData name="Beniston, Joshua - FPAC-NRCS, CA" userId="729a7325-1604-4ca0-9ff6-67b6606cf032" providerId="ADAL" clId="{92DC01DE-5D5C-4B01-9731-1231D2D931B1}" dt="2024-04-29T03:40:08.926" v="230" actId="14100"/>
        <pc:sldMkLst>
          <pc:docMk/>
          <pc:sldMk cId="2815078865" sldId="2847"/>
        </pc:sldMkLst>
      </pc:sldChg>
      <pc:sldChg chg="mod modShow">
        <pc:chgData name="Beniston, Joshua - FPAC-NRCS, CA" userId="729a7325-1604-4ca0-9ff6-67b6606cf032" providerId="ADAL" clId="{92DC01DE-5D5C-4B01-9731-1231D2D931B1}" dt="2024-04-29T16:35:27.334" v="408" actId="729"/>
        <pc:sldMkLst>
          <pc:docMk/>
          <pc:sldMk cId="2759884953" sldId="2849"/>
        </pc:sldMkLst>
      </pc:sldChg>
      <pc:sldChg chg="modNotesTx">
        <pc:chgData name="Beniston, Joshua - FPAC-NRCS, CA" userId="729a7325-1604-4ca0-9ff6-67b6606cf032" providerId="ADAL" clId="{92DC01DE-5D5C-4B01-9731-1231D2D931B1}" dt="2024-04-29T16:44:33.788" v="862" actId="20577"/>
        <pc:sldMkLst>
          <pc:docMk/>
          <pc:sldMk cId="1235506717" sldId="2850"/>
        </pc:sldMkLst>
      </pc:sldChg>
      <pc:sldChg chg="modSp">
        <pc:chgData name="Beniston, Joshua - FPAC-NRCS, CA" userId="729a7325-1604-4ca0-9ff6-67b6606cf032" providerId="ADAL" clId="{92DC01DE-5D5C-4B01-9731-1231D2D931B1}" dt="2024-04-29T16:45:16.438" v="863" actId="20577"/>
        <pc:sldMkLst>
          <pc:docMk/>
          <pc:sldMk cId="1850867309" sldId="2851"/>
        </pc:sldMkLst>
      </pc:sldChg>
      <pc:sldChg chg="modNotesTx">
        <pc:chgData name="Beniston, Joshua - FPAC-NRCS, CA" userId="729a7325-1604-4ca0-9ff6-67b6606cf032" providerId="ADAL" clId="{92DC01DE-5D5C-4B01-9731-1231D2D931B1}" dt="2024-04-29T16:46:27.282" v="998" actId="20577"/>
        <pc:sldMkLst>
          <pc:docMk/>
          <pc:sldMk cId="490077956" sldId="2854"/>
        </pc:sldMkLst>
      </pc:sldChg>
      <pc:sldChg chg="addSp delSp modSp new">
        <pc:chgData name="Beniston, Joshua - FPAC-NRCS, CA" userId="729a7325-1604-4ca0-9ff6-67b6606cf032" providerId="ADAL" clId="{92DC01DE-5D5C-4B01-9731-1231D2D931B1}" dt="2024-04-26T23:00:28.427" v="13"/>
        <pc:sldMkLst>
          <pc:docMk/>
          <pc:sldMk cId="316029371" sldId="2859"/>
        </pc:sldMkLst>
      </pc:sldChg>
      <pc:sldChg chg="del">
        <pc:chgData name="Beniston, Joshua - FPAC-NRCS, CA" userId="729a7325-1604-4ca0-9ff6-67b6606cf032" providerId="ADAL" clId="{92DC01DE-5D5C-4B01-9731-1231D2D931B1}" dt="2024-04-29T16:35:57.487" v="409" actId="2696"/>
        <pc:sldMkLst>
          <pc:docMk/>
          <pc:sldMk cId="1081579993" sldId="2864"/>
        </pc:sldMkLst>
      </pc:sldChg>
      <pc:sldChg chg="modSp mod">
        <pc:chgData name="Beniston, Joshua - FPAC-NRCS, CA" userId="729a7325-1604-4ca0-9ff6-67b6606cf032" providerId="ADAL" clId="{92DC01DE-5D5C-4B01-9731-1231D2D931B1}" dt="2024-04-29T03:40:54.362" v="233" actId="255"/>
        <pc:sldMkLst>
          <pc:docMk/>
          <pc:sldMk cId="3584628274" sldId="2865"/>
        </pc:sldMkLst>
      </pc:sldChg>
      <pc:sldChg chg="addSp delSp modSp new mod modClrScheme chgLayout">
        <pc:chgData name="Beniston, Joshua - FPAC-NRCS, CA" userId="729a7325-1604-4ca0-9ff6-67b6606cf032" providerId="ADAL" clId="{92DC01DE-5D5C-4B01-9731-1231D2D931B1}" dt="2024-04-29T04:45:54.699" v="400" actId="14861"/>
        <pc:sldMkLst>
          <pc:docMk/>
          <pc:sldMk cId="2418377558" sldId="2869"/>
        </pc:sldMkLst>
      </pc:sldChg>
      <pc:sldChg chg="addSp delSp modSp add mod modClrScheme chgLayout modNotesTx">
        <pc:chgData name="Beniston, Joshua - FPAC-NRCS, CA" userId="729a7325-1604-4ca0-9ff6-67b6606cf032" providerId="ADAL" clId="{92DC01DE-5D5C-4B01-9731-1231D2D931B1}" dt="2024-04-29T16:57:56.664" v="1225" actId="20577"/>
        <pc:sldMkLst>
          <pc:docMk/>
          <pc:sldMk cId="518379367" sldId="2870"/>
        </pc:sldMkLst>
      </pc:sldChg>
      <pc:sldChg chg="addSp delSp modSp new mod modClrScheme chgLayout">
        <pc:chgData name="Beniston, Joshua - FPAC-NRCS, CA" userId="729a7325-1604-4ca0-9ff6-67b6606cf032" providerId="ADAL" clId="{92DC01DE-5D5C-4B01-9731-1231D2D931B1}" dt="2024-04-29T04:46:34.342" v="404" actId="14100"/>
        <pc:sldMkLst>
          <pc:docMk/>
          <pc:sldMk cId="590085243" sldId="2871"/>
        </pc:sldMkLst>
      </pc:sldChg>
    </pc:docChg>
  </pc:docChgLst>
</pc:chgInfo>
</file>

<file path=ppt/comments/modernComment_101_2C980E0D.xml><?xml version="1.0" encoding="utf-8"?>
<p188:cmLst xmlns:a="http://schemas.openxmlformats.org/drawingml/2006/main" xmlns:r="http://schemas.openxmlformats.org/officeDocument/2006/relationships" xmlns:p188="http://schemas.microsoft.com/office/powerpoint/2018/8/main">
  <p188:cm id="{6E273CCC-F29C-4DC3-9024-30902ED5E698}" authorId="{F2F03966-8FA6-5F7A-F83A-780A632DE1F6}" created="2024-12-30T17:17:34.024">
    <pc:sldMkLst xmlns:pc="http://schemas.microsoft.com/office/powerpoint/2013/main/command">
      <pc:docMk/>
      <pc:sldMk cId="748162573" sldId="257"/>
    </pc:sldMkLst>
    <p188:txBody>
      <a:bodyPr/>
      <a:lstStyle/>
      <a:p>
        <a:r>
          <a:rPr lang="en-US"/>
          <a:t>This needs some clarifying.  Starts on SH resource concerns but cites study on beneficial insects.</a:t>
        </a:r>
      </a:p>
    </p188:txBody>
  </p188:cm>
</p188:cmLst>
</file>

<file path=ppt/comments/modernComment_B2F_332B4868.xml><?xml version="1.0" encoding="utf-8"?>
<p188:cmLst xmlns:a="http://schemas.openxmlformats.org/drawingml/2006/main" xmlns:r="http://schemas.openxmlformats.org/officeDocument/2006/relationships" xmlns:p188="http://schemas.microsoft.com/office/powerpoint/2018/8/main">
  <p188:cm id="{8ABC9C4D-F9DD-4EA9-B961-F8C487FBD0F2}" authorId="{F2F03966-8FA6-5F7A-F83A-780A632DE1F6}" created="2025-01-14T19:29:55.218">
    <pc:sldMkLst xmlns:pc="http://schemas.microsoft.com/office/powerpoint/2013/main/command">
      <pc:docMk/>
      <pc:sldMk cId="858474600" sldId="2863"/>
    </pc:sldMkLst>
    <p188:txBody>
      <a:bodyPr/>
      <a:lstStyle/>
      <a:p>
        <a:r>
          <a:rPr lang="en-US"/>
          <a:t>This slide and the two that follow are really strictly for NRCS and conservation district use - planners using NRCS practice standards. </a:t>
        </a:r>
      </a:p>
    </p188:txBody>
  </p188:cm>
</p188:cmLst>
</file>

<file path=ppt/comments/modernComment_B33_DE49A83D.xml><?xml version="1.0" encoding="utf-8"?>
<p188:cmLst xmlns:a="http://schemas.openxmlformats.org/drawingml/2006/main" xmlns:r="http://schemas.openxmlformats.org/officeDocument/2006/relationships" xmlns:p188="http://schemas.microsoft.com/office/powerpoint/2018/8/main">
  <p188:cm id="{A3E6A2ED-A9E4-4BB8-850D-9EF1F01CEC71}" authorId="{F2F03966-8FA6-5F7A-F83A-780A632DE1F6}" created="2025-01-14T19:28:49.092">
    <pc:sldMkLst xmlns:pc="http://schemas.microsoft.com/office/powerpoint/2013/main/command">
      <pc:docMk/>
      <pc:sldMk cId="3729369149" sldId="2867"/>
    </pc:sldMkLst>
    <p188:txBody>
      <a:bodyPr/>
      <a:lstStyle/>
      <a:p>
        <a:r>
          <a:rPr lang="en-US"/>
          <a:t>Starting here, I consider these slides to be optional for the presentation, depending on the amount of time for the presentation and the audience.  I have ordered them with the slides I consider more useful coming first.  </a:t>
        </a:r>
      </a:p>
    </p188:txBody>
  </p188:cm>
</p188: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B0BECE-50B1-45C0-9746-395C1A941260}" type="doc">
      <dgm:prSet loTypeId="urn:microsoft.com/office/officeart/2005/8/layout/chevron1" loCatId="process" qsTypeId="urn:microsoft.com/office/officeart/2005/8/quickstyle/simple1" qsCatId="simple" csTypeId="urn:microsoft.com/office/officeart/2005/8/colors/colorful3" csCatId="colorful" phldr="1"/>
      <dgm:spPr/>
    </dgm:pt>
    <dgm:pt modelId="{8A47041E-A06B-4060-9DE9-6DB25C468692}">
      <dgm:prSet phldrT="[Text]"/>
      <dgm:spPr/>
      <dgm:t>
        <a:bodyPr/>
        <a:lstStyle/>
        <a:p>
          <a:r>
            <a:rPr lang="en-US"/>
            <a:t>tomatoes</a:t>
          </a:r>
        </a:p>
      </dgm:t>
    </dgm:pt>
    <dgm:pt modelId="{57A4446F-3E26-4A69-A19A-46DDF599F6C9}" type="parTrans" cxnId="{EEEBF3E1-B0BD-499D-BA15-794BB57A97AD}">
      <dgm:prSet/>
      <dgm:spPr/>
      <dgm:t>
        <a:bodyPr/>
        <a:lstStyle/>
        <a:p>
          <a:endParaRPr lang="en-US"/>
        </a:p>
      </dgm:t>
    </dgm:pt>
    <dgm:pt modelId="{212EC3E0-3622-4F33-9E57-DC9754CF308C}" type="sibTrans" cxnId="{EEEBF3E1-B0BD-499D-BA15-794BB57A97AD}">
      <dgm:prSet/>
      <dgm:spPr/>
      <dgm:t>
        <a:bodyPr/>
        <a:lstStyle/>
        <a:p>
          <a:endParaRPr lang="en-US"/>
        </a:p>
      </dgm:t>
    </dgm:pt>
    <dgm:pt modelId="{0BF82509-3183-4BFD-A5F9-FAAD9D64C409}">
      <dgm:prSet phldrT="[Text]"/>
      <dgm:spPr/>
      <dgm:t>
        <a:bodyPr/>
        <a:lstStyle/>
        <a:p>
          <a:r>
            <a:rPr lang="en-US"/>
            <a:t>peppers</a:t>
          </a:r>
        </a:p>
      </dgm:t>
    </dgm:pt>
    <dgm:pt modelId="{D8C859BA-C34E-40D4-ADDE-762A99E242E7}" type="parTrans" cxnId="{6446A496-396B-41A5-B855-633EF29B7F01}">
      <dgm:prSet/>
      <dgm:spPr/>
      <dgm:t>
        <a:bodyPr/>
        <a:lstStyle/>
        <a:p>
          <a:endParaRPr lang="en-US"/>
        </a:p>
      </dgm:t>
    </dgm:pt>
    <dgm:pt modelId="{19CF10FF-3031-4EC6-977C-227885BE2434}" type="sibTrans" cxnId="{6446A496-396B-41A5-B855-633EF29B7F01}">
      <dgm:prSet/>
      <dgm:spPr/>
      <dgm:t>
        <a:bodyPr/>
        <a:lstStyle/>
        <a:p>
          <a:endParaRPr lang="en-US"/>
        </a:p>
      </dgm:t>
    </dgm:pt>
    <dgm:pt modelId="{95AED298-739D-46C9-9209-D3F76AC02E9E}">
      <dgm:prSet phldrT="[Text]"/>
      <dgm:spPr/>
      <dgm:t>
        <a:bodyPr/>
        <a:lstStyle/>
        <a:p>
          <a:r>
            <a:rPr lang="en-US"/>
            <a:t>potato</a:t>
          </a:r>
        </a:p>
      </dgm:t>
    </dgm:pt>
    <dgm:pt modelId="{B616E275-BCC1-49F9-B13C-924F8B35A703}" type="parTrans" cxnId="{DE8DFFAE-AFBC-4D47-8F06-C20ABF1D4A3E}">
      <dgm:prSet/>
      <dgm:spPr/>
      <dgm:t>
        <a:bodyPr/>
        <a:lstStyle/>
        <a:p>
          <a:endParaRPr lang="en-US"/>
        </a:p>
      </dgm:t>
    </dgm:pt>
    <dgm:pt modelId="{268B3D70-3A37-4214-A72B-62FB8A6F58DA}" type="sibTrans" cxnId="{DE8DFFAE-AFBC-4D47-8F06-C20ABF1D4A3E}">
      <dgm:prSet/>
      <dgm:spPr/>
      <dgm:t>
        <a:bodyPr/>
        <a:lstStyle/>
        <a:p>
          <a:endParaRPr lang="en-US"/>
        </a:p>
      </dgm:t>
    </dgm:pt>
    <dgm:pt modelId="{E5A5FFB1-8C8D-4D31-96A3-D78665C1773C}" type="pres">
      <dgm:prSet presAssocID="{7EB0BECE-50B1-45C0-9746-395C1A941260}" presName="Name0" presStyleCnt="0">
        <dgm:presLayoutVars>
          <dgm:dir/>
          <dgm:animLvl val="lvl"/>
          <dgm:resizeHandles val="exact"/>
        </dgm:presLayoutVars>
      </dgm:prSet>
      <dgm:spPr/>
    </dgm:pt>
    <dgm:pt modelId="{6E29C9A8-3F49-467D-91A4-8C93C212B429}" type="pres">
      <dgm:prSet presAssocID="{8A47041E-A06B-4060-9DE9-6DB25C468692}" presName="parTxOnly" presStyleLbl="node1" presStyleIdx="0" presStyleCnt="3" custLinFactY="-18462" custLinFactNeighborX="-821" custLinFactNeighborY="-100000">
        <dgm:presLayoutVars>
          <dgm:chMax val="0"/>
          <dgm:chPref val="0"/>
          <dgm:bulletEnabled val="1"/>
        </dgm:presLayoutVars>
      </dgm:prSet>
      <dgm:spPr/>
    </dgm:pt>
    <dgm:pt modelId="{DAD0D4C5-D447-495F-A732-09FD3EFF0B61}" type="pres">
      <dgm:prSet presAssocID="{212EC3E0-3622-4F33-9E57-DC9754CF308C}" presName="parTxOnlySpace" presStyleCnt="0"/>
      <dgm:spPr/>
    </dgm:pt>
    <dgm:pt modelId="{7B9E715D-C626-452B-BE27-A94606B261AF}" type="pres">
      <dgm:prSet presAssocID="{0BF82509-3183-4BFD-A5F9-FAAD9D64C409}" presName="parTxOnly" presStyleLbl="node1" presStyleIdx="1" presStyleCnt="3" custLinFactY="-18462" custLinFactNeighborX="-54913" custLinFactNeighborY="-100000">
        <dgm:presLayoutVars>
          <dgm:chMax val="0"/>
          <dgm:chPref val="0"/>
          <dgm:bulletEnabled val="1"/>
        </dgm:presLayoutVars>
      </dgm:prSet>
      <dgm:spPr/>
    </dgm:pt>
    <dgm:pt modelId="{123975DC-CDA5-47EC-B00A-5A42E926244E}" type="pres">
      <dgm:prSet presAssocID="{19CF10FF-3031-4EC6-977C-227885BE2434}" presName="parTxOnlySpace" presStyleCnt="0"/>
      <dgm:spPr/>
    </dgm:pt>
    <dgm:pt modelId="{7015B4CA-AD4A-4C87-9A60-E9F684B17BC8}" type="pres">
      <dgm:prSet presAssocID="{95AED298-739D-46C9-9209-D3F76AC02E9E}" presName="parTxOnly" presStyleLbl="node1" presStyleIdx="2" presStyleCnt="3" custLinFactY="-18462" custLinFactNeighborX="-54913" custLinFactNeighborY="-100000">
        <dgm:presLayoutVars>
          <dgm:chMax val="0"/>
          <dgm:chPref val="0"/>
          <dgm:bulletEnabled val="1"/>
        </dgm:presLayoutVars>
      </dgm:prSet>
      <dgm:spPr/>
    </dgm:pt>
  </dgm:ptLst>
  <dgm:cxnLst>
    <dgm:cxn modelId="{7ED97E18-91C4-4482-A4AD-2B597409B152}" type="presOf" srcId="{0BF82509-3183-4BFD-A5F9-FAAD9D64C409}" destId="{7B9E715D-C626-452B-BE27-A94606B261AF}" srcOrd="0" destOrd="0" presId="urn:microsoft.com/office/officeart/2005/8/layout/chevron1"/>
    <dgm:cxn modelId="{ACFE183B-4A44-4F17-8305-8FAFACD57A56}" type="presOf" srcId="{95AED298-739D-46C9-9209-D3F76AC02E9E}" destId="{7015B4CA-AD4A-4C87-9A60-E9F684B17BC8}" srcOrd="0" destOrd="0" presId="urn:microsoft.com/office/officeart/2005/8/layout/chevron1"/>
    <dgm:cxn modelId="{6446A496-396B-41A5-B855-633EF29B7F01}" srcId="{7EB0BECE-50B1-45C0-9746-395C1A941260}" destId="{0BF82509-3183-4BFD-A5F9-FAAD9D64C409}" srcOrd="1" destOrd="0" parTransId="{D8C859BA-C34E-40D4-ADDE-762A99E242E7}" sibTransId="{19CF10FF-3031-4EC6-977C-227885BE2434}"/>
    <dgm:cxn modelId="{DE8DFFAE-AFBC-4D47-8F06-C20ABF1D4A3E}" srcId="{7EB0BECE-50B1-45C0-9746-395C1A941260}" destId="{95AED298-739D-46C9-9209-D3F76AC02E9E}" srcOrd="2" destOrd="0" parTransId="{B616E275-BCC1-49F9-B13C-924F8B35A703}" sibTransId="{268B3D70-3A37-4214-A72B-62FB8A6F58DA}"/>
    <dgm:cxn modelId="{150C0BD2-756E-49CB-A4DB-E646971A0D1B}" type="presOf" srcId="{7EB0BECE-50B1-45C0-9746-395C1A941260}" destId="{E5A5FFB1-8C8D-4D31-96A3-D78665C1773C}" srcOrd="0" destOrd="0" presId="urn:microsoft.com/office/officeart/2005/8/layout/chevron1"/>
    <dgm:cxn modelId="{75CAD2E1-08AC-4B40-AF34-F61409AEBD77}" type="presOf" srcId="{8A47041E-A06B-4060-9DE9-6DB25C468692}" destId="{6E29C9A8-3F49-467D-91A4-8C93C212B429}" srcOrd="0" destOrd="0" presId="urn:microsoft.com/office/officeart/2005/8/layout/chevron1"/>
    <dgm:cxn modelId="{EEEBF3E1-B0BD-499D-BA15-794BB57A97AD}" srcId="{7EB0BECE-50B1-45C0-9746-395C1A941260}" destId="{8A47041E-A06B-4060-9DE9-6DB25C468692}" srcOrd="0" destOrd="0" parTransId="{57A4446F-3E26-4A69-A19A-46DDF599F6C9}" sibTransId="{212EC3E0-3622-4F33-9E57-DC9754CF308C}"/>
    <dgm:cxn modelId="{7C639737-576C-4493-9EAE-3373A99C0D5E}" type="presParOf" srcId="{E5A5FFB1-8C8D-4D31-96A3-D78665C1773C}" destId="{6E29C9A8-3F49-467D-91A4-8C93C212B429}" srcOrd="0" destOrd="0" presId="urn:microsoft.com/office/officeart/2005/8/layout/chevron1"/>
    <dgm:cxn modelId="{A39256A2-7B8E-4406-A1D3-24E099F33730}" type="presParOf" srcId="{E5A5FFB1-8C8D-4D31-96A3-D78665C1773C}" destId="{DAD0D4C5-D447-495F-A732-09FD3EFF0B61}" srcOrd="1" destOrd="0" presId="urn:microsoft.com/office/officeart/2005/8/layout/chevron1"/>
    <dgm:cxn modelId="{C2D1C07F-184C-48CD-8CD1-EB9F526A96B4}" type="presParOf" srcId="{E5A5FFB1-8C8D-4D31-96A3-D78665C1773C}" destId="{7B9E715D-C626-452B-BE27-A94606B261AF}" srcOrd="2" destOrd="0" presId="urn:microsoft.com/office/officeart/2005/8/layout/chevron1"/>
    <dgm:cxn modelId="{71662C60-3BD7-4B4A-B0CB-0A5ECAA3F3EB}" type="presParOf" srcId="{E5A5FFB1-8C8D-4D31-96A3-D78665C1773C}" destId="{123975DC-CDA5-47EC-B00A-5A42E926244E}" srcOrd="3" destOrd="0" presId="urn:microsoft.com/office/officeart/2005/8/layout/chevron1"/>
    <dgm:cxn modelId="{CC79D4EB-C06D-41B7-B617-485F5A5F9A32}" type="presParOf" srcId="{E5A5FFB1-8C8D-4D31-96A3-D78665C1773C}" destId="{7015B4CA-AD4A-4C87-9A60-E9F684B17BC8}"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B0BECE-50B1-45C0-9746-395C1A941260}" type="doc">
      <dgm:prSet loTypeId="urn:microsoft.com/office/officeart/2005/8/layout/chevron1" loCatId="process" qsTypeId="urn:microsoft.com/office/officeart/2005/8/quickstyle/simple1" qsCatId="simple" csTypeId="urn:microsoft.com/office/officeart/2005/8/colors/colorful5" csCatId="colorful" phldr="1"/>
      <dgm:spPr/>
    </dgm:pt>
    <dgm:pt modelId="{8A47041E-A06B-4060-9DE9-6DB25C468692}">
      <dgm:prSet phldrT="[Text]"/>
      <dgm:spPr/>
      <dgm:t>
        <a:bodyPr/>
        <a:lstStyle/>
        <a:p>
          <a:r>
            <a:rPr lang="en-US"/>
            <a:t>cucumber</a:t>
          </a:r>
        </a:p>
      </dgm:t>
    </dgm:pt>
    <dgm:pt modelId="{57A4446F-3E26-4A69-A19A-46DDF599F6C9}" type="parTrans" cxnId="{EEEBF3E1-B0BD-499D-BA15-794BB57A97AD}">
      <dgm:prSet/>
      <dgm:spPr/>
      <dgm:t>
        <a:bodyPr/>
        <a:lstStyle/>
        <a:p>
          <a:endParaRPr lang="en-US"/>
        </a:p>
      </dgm:t>
    </dgm:pt>
    <dgm:pt modelId="{212EC3E0-3622-4F33-9E57-DC9754CF308C}" type="sibTrans" cxnId="{EEEBF3E1-B0BD-499D-BA15-794BB57A97AD}">
      <dgm:prSet/>
      <dgm:spPr/>
      <dgm:t>
        <a:bodyPr/>
        <a:lstStyle/>
        <a:p>
          <a:endParaRPr lang="en-US"/>
        </a:p>
      </dgm:t>
    </dgm:pt>
    <dgm:pt modelId="{0BF82509-3183-4BFD-A5F9-FAAD9D64C409}">
      <dgm:prSet phldrT="[Text]"/>
      <dgm:spPr/>
      <dgm:t>
        <a:bodyPr/>
        <a:lstStyle/>
        <a:p>
          <a:r>
            <a:rPr lang="en-US"/>
            <a:t>Summer squash</a:t>
          </a:r>
        </a:p>
      </dgm:t>
    </dgm:pt>
    <dgm:pt modelId="{D8C859BA-C34E-40D4-ADDE-762A99E242E7}" type="parTrans" cxnId="{6446A496-396B-41A5-B855-633EF29B7F01}">
      <dgm:prSet/>
      <dgm:spPr/>
      <dgm:t>
        <a:bodyPr/>
        <a:lstStyle/>
        <a:p>
          <a:endParaRPr lang="en-US"/>
        </a:p>
      </dgm:t>
    </dgm:pt>
    <dgm:pt modelId="{19CF10FF-3031-4EC6-977C-227885BE2434}" type="sibTrans" cxnId="{6446A496-396B-41A5-B855-633EF29B7F01}">
      <dgm:prSet/>
      <dgm:spPr/>
      <dgm:t>
        <a:bodyPr/>
        <a:lstStyle/>
        <a:p>
          <a:endParaRPr lang="en-US"/>
        </a:p>
      </dgm:t>
    </dgm:pt>
    <dgm:pt modelId="{95AED298-739D-46C9-9209-D3F76AC02E9E}">
      <dgm:prSet phldrT="[Text]"/>
      <dgm:spPr/>
      <dgm:t>
        <a:bodyPr/>
        <a:lstStyle/>
        <a:p>
          <a:r>
            <a:rPr lang="en-US"/>
            <a:t>Winter squash</a:t>
          </a:r>
        </a:p>
      </dgm:t>
    </dgm:pt>
    <dgm:pt modelId="{B616E275-BCC1-49F9-B13C-924F8B35A703}" type="parTrans" cxnId="{DE8DFFAE-AFBC-4D47-8F06-C20ABF1D4A3E}">
      <dgm:prSet/>
      <dgm:spPr/>
      <dgm:t>
        <a:bodyPr/>
        <a:lstStyle/>
        <a:p>
          <a:endParaRPr lang="en-US"/>
        </a:p>
      </dgm:t>
    </dgm:pt>
    <dgm:pt modelId="{268B3D70-3A37-4214-A72B-62FB8A6F58DA}" type="sibTrans" cxnId="{DE8DFFAE-AFBC-4D47-8F06-C20ABF1D4A3E}">
      <dgm:prSet/>
      <dgm:spPr/>
      <dgm:t>
        <a:bodyPr/>
        <a:lstStyle/>
        <a:p>
          <a:endParaRPr lang="en-US"/>
        </a:p>
      </dgm:t>
    </dgm:pt>
    <dgm:pt modelId="{E5A5FFB1-8C8D-4D31-96A3-D78665C1773C}" type="pres">
      <dgm:prSet presAssocID="{7EB0BECE-50B1-45C0-9746-395C1A941260}" presName="Name0" presStyleCnt="0">
        <dgm:presLayoutVars>
          <dgm:dir/>
          <dgm:animLvl val="lvl"/>
          <dgm:resizeHandles val="exact"/>
        </dgm:presLayoutVars>
      </dgm:prSet>
      <dgm:spPr/>
    </dgm:pt>
    <dgm:pt modelId="{6E29C9A8-3F49-467D-91A4-8C93C212B429}" type="pres">
      <dgm:prSet presAssocID="{8A47041E-A06B-4060-9DE9-6DB25C468692}" presName="parTxOnly" presStyleLbl="node1" presStyleIdx="0" presStyleCnt="3" custLinFactNeighborX="-821" custLinFactNeighborY="-96001">
        <dgm:presLayoutVars>
          <dgm:chMax val="0"/>
          <dgm:chPref val="0"/>
          <dgm:bulletEnabled val="1"/>
        </dgm:presLayoutVars>
      </dgm:prSet>
      <dgm:spPr/>
    </dgm:pt>
    <dgm:pt modelId="{DAD0D4C5-D447-495F-A732-09FD3EFF0B61}" type="pres">
      <dgm:prSet presAssocID="{212EC3E0-3622-4F33-9E57-DC9754CF308C}" presName="parTxOnlySpace" presStyleCnt="0"/>
      <dgm:spPr/>
    </dgm:pt>
    <dgm:pt modelId="{7B9E715D-C626-452B-BE27-A94606B261AF}" type="pres">
      <dgm:prSet presAssocID="{0BF82509-3183-4BFD-A5F9-FAAD9D64C409}" presName="parTxOnly" presStyleLbl="node1" presStyleIdx="1" presStyleCnt="3" custLinFactNeighborX="-54913" custLinFactNeighborY="-96001">
        <dgm:presLayoutVars>
          <dgm:chMax val="0"/>
          <dgm:chPref val="0"/>
          <dgm:bulletEnabled val="1"/>
        </dgm:presLayoutVars>
      </dgm:prSet>
      <dgm:spPr/>
    </dgm:pt>
    <dgm:pt modelId="{123975DC-CDA5-47EC-B00A-5A42E926244E}" type="pres">
      <dgm:prSet presAssocID="{19CF10FF-3031-4EC6-977C-227885BE2434}" presName="parTxOnlySpace" presStyleCnt="0"/>
      <dgm:spPr/>
    </dgm:pt>
    <dgm:pt modelId="{7015B4CA-AD4A-4C87-9A60-E9F684B17BC8}" type="pres">
      <dgm:prSet presAssocID="{95AED298-739D-46C9-9209-D3F76AC02E9E}" presName="parTxOnly" presStyleLbl="node1" presStyleIdx="2" presStyleCnt="3" custLinFactNeighborX="-54913" custLinFactNeighborY="-96001">
        <dgm:presLayoutVars>
          <dgm:chMax val="0"/>
          <dgm:chPref val="0"/>
          <dgm:bulletEnabled val="1"/>
        </dgm:presLayoutVars>
      </dgm:prSet>
      <dgm:spPr/>
    </dgm:pt>
  </dgm:ptLst>
  <dgm:cxnLst>
    <dgm:cxn modelId="{7ED97E18-91C4-4482-A4AD-2B597409B152}" type="presOf" srcId="{0BF82509-3183-4BFD-A5F9-FAAD9D64C409}" destId="{7B9E715D-C626-452B-BE27-A94606B261AF}" srcOrd="0" destOrd="0" presId="urn:microsoft.com/office/officeart/2005/8/layout/chevron1"/>
    <dgm:cxn modelId="{ACFE183B-4A44-4F17-8305-8FAFACD57A56}" type="presOf" srcId="{95AED298-739D-46C9-9209-D3F76AC02E9E}" destId="{7015B4CA-AD4A-4C87-9A60-E9F684B17BC8}" srcOrd="0" destOrd="0" presId="urn:microsoft.com/office/officeart/2005/8/layout/chevron1"/>
    <dgm:cxn modelId="{6446A496-396B-41A5-B855-633EF29B7F01}" srcId="{7EB0BECE-50B1-45C0-9746-395C1A941260}" destId="{0BF82509-3183-4BFD-A5F9-FAAD9D64C409}" srcOrd="1" destOrd="0" parTransId="{D8C859BA-C34E-40D4-ADDE-762A99E242E7}" sibTransId="{19CF10FF-3031-4EC6-977C-227885BE2434}"/>
    <dgm:cxn modelId="{DE8DFFAE-AFBC-4D47-8F06-C20ABF1D4A3E}" srcId="{7EB0BECE-50B1-45C0-9746-395C1A941260}" destId="{95AED298-739D-46C9-9209-D3F76AC02E9E}" srcOrd="2" destOrd="0" parTransId="{B616E275-BCC1-49F9-B13C-924F8B35A703}" sibTransId="{268B3D70-3A37-4214-A72B-62FB8A6F58DA}"/>
    <dgm:cxn modelId="{150C0BD2-756E-49CB-A4DB-E646971A0D1B}" type="presOf" srcId="{7EB0BECE-50B1-45C0-9746-395C1A941260}" destId="{E5A5FFB1-8C8D-4D31-96A3-D78665C1773C}" srcOrd="0" destOrd="0" presId="urn:microsoft.com/office/officeart/2005/8/layout/chevron1"/>
    <dgm:cxn modelId="{75CAD2E1-08AC-4B40-AF34-F61409AEBD77}" type="presOf" srcId="{8A47041E-A06B-4060-9DE9-6DB25C468692}" destId="{6E29C9A8-3F49-467D-91A4-8C93C212B429}" srcOrd="0" destOrd="0" presId="urn:microsoft.com/office/officeart/2005/8/layout/chevron1"/>
    <dgm:cxn modelId="{EEEBF3E1-B0BD-499D-BA15-794BB57A97AD}" srcId="{7EB0BECE-50B1-45C0-9746-395C1A941260}" destId="{8A47041E-A06B-4060-9DE9-6DB25C468692}" srcOrd="0" destOrd="0" parTransId="{57A4446F-3E26-4A69-A19A-46DDF599F6C9}" sibTransId="{212EC3E0-3622-4F33-9E57-DC9754CF308C}"/>
    <dgm:cxn modelId="{7C639737-576C-4493-9EAE-3373A99C0D5E}" type="presParOf" srcId="{E5A5FFB1-8C8D-4D31-96A3-D78665C1773C}" destId="{6E29C9A8-3F49-467D-91A4-8C93C212B429}" srcOrd="0" destOrd="0" presId="urn:microsoft.com/office/officeart/2005/8/layout/chevron1"/>
    <dgm:cxn modelId="{A39256A2-7B8E-4406-A1D3-24E099F33730}" type="presParOf" srcId="{E5A5FFB1-8C8D-4D31-96A3-D78665C1773C}" destId="{DAD0D4C5-D447-495F-A732-09FD3EFF0B61}" srcOrd="1" destOrd="0" presId="urn:microsoft.com/office/officeart/2005/8/layout/chevron1"/>
    <dgm:cxn modelId="{C2D1C07F-184C-48CD-8CD1-EB9F526A96B4}" type="presParOf" srcId="{E5A5FFB1-8C8D-4D31-96A3-D78665C1773C}" destId="{7B9E715D-C626-452B-BE27-A94606B261AF}" srcOrd="2" destOrd="0" presId="urn:microsoft.com/office/officeart/2005/8/layout/chevron1"/>
    <dgm:cxn modelId="{71662C60-3BD7-4B4A-B0CB-0A5ECAA3F3EB}" type="presParOf" srcId="{E5A5FFB1-8C8D-4D31-96A3-D78665C1773C}" destId="{123975DC-CDA5-47EC-B00A-5A42E926244E}" srcOrd="3" destOrd="0" presId="urn:microsoft.com/office/officeart/2005/8/layout/chevron1"/>
    <dgm:cxn modelId="{CC79D4EB-C06D-41B7-B617-485F5A5F9A32}" type="presParOf" srcId="{E5A5FFB1-8C8D-4D31-96A3-D78665C1773C}" destId="{7015B4CA-AD4A-4C87-9A60-E9F684B17BC8}" srcOrd="4" destOrd="0" presId="urn:microsoft.com/office/officeart/2005/8/layout/chevron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9C9A8-3F49-467D-91A4-8C93C212B429}">
      <dsp:nvSpPr>
        <dsp:cNvPr id="0" name=""/>
        <dsp:cNvSpPr/>
      </dsp:nvSpPr>
      <dsp:spPr>
        <a:xfrm>
          <a:off x="0" y="568547"/>
          <a:ext cx="1755815" cy="702326"/>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kern="1200"/>
            <a:t>tomatoes</a:t>
          </a:r>
        </a:p>
      </dsp:txBody>
      <dsp:txXfrm>
        <a:off x="351163" y="568547"/>
        <a:ext cx="1053489" cy="702326"/>
      </dsp:txXfrm>
    </dsp:sp>
    <dsp:sp modelId="{7B9E715D-C626-452B-BE27-A94606B261AF}">
      <dsp:nvSpPr>
        <dsp:cNvPr id="0" name=""/>
        <dsp:cNvSpPr/>
      </dsp:nvSpPr>
      <dsp:spPr>
        <a:xfrm>
          <a:off x="1485257" y="568547"/>
          <a:ext cx="1755815" cy="702326"/>
        </a:xfrm>
        <a:prstGeom prst="chevron">
          <a:avLst/>
        </a:prstGeom>
        <a:solidFill>
          <a:schemeClr val="accent3">
            <a:hueOff val="4891105"/>
            <a:satOff val="-16890"/>
            <a:lumOff val="-20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kern="1200"/>
            <a:t>peppers</a:t>
          </a:r>
        </a:p>
      </dsp:txBody>
      <dsp:txXfrm>
        <a:off x="1836420" y="568547"/>
        <a:ext cx="1053489" cy="702326"/>
      </dsp:txXfrm>
    </dsp:sp>
    <dsp:sp modelId="{7015B4CA-AD4A-4C87-9A60-E9F684B17BC8}">
      <dsp:nvSpPr>
        <dsp:cNvPr id="0" name=""/>
        <dsp:cNvSpPr/>
      </dsp:nvSpPr>
      <dsp:spPr>
        <a:xfrm>
          <a:off x="3065491" y="568547"/>
          <a:ext cx="1755815" cy="702326"/>
        </a:xfrm>
        <a:prstGeom prst="chevron">
          <a:avLst/>
        </a:prstGeom>
        <a:solidFill>
          <a:schemeClr val="accent3">
            <a:hueOff val="9782210"/>
            <a:satOff val="-33781"/>
            <a:lumOff val="-403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kern="1200"/>
            <a:t>potato</a:t>
          </a:r>
        </a:p>
      </dsp:txBody>
      <dsp:txXfrm>
        <a:off x="3416654" y="568547"/>
        <a:ext cx="1053489" cy="7023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9C9A8-3F49-467D-91A4-8C93C212B429}">
      <dsp:nvSpPr>
        <dsp:cNvPr id="0" name=""/>
        <dsp:cNvSpPr/>
      </dsp:nvSpPr>
      <dsp:spPr>
        <a:xfrm>
          <a:off x="0" y="726296"/>
          <a:ext cx="1755815" cy="702326"/>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a:t>cucumber</a:t>
          </a:r>
        </a:p>
      </dsp:txBody>
      <dsp:txXfrm>
        <a:off x="351163" y="726296"/>
        <a:ext cx="1053489" cy="702326"/>
      </dsp:txXfrm>
    </dsp:sp>
    <dsp:sp modelId="{7B9E715D-C626-452B-BE27-A94606B261AF}">
      <dsp:nvSpPr>
        <dsp:cNvPr id="0" name=""/>
        <dsp:cNvSpPr/>
      </dsp:nvSpPr>
      <dsp:spPr>
        <a:xfrm>
          <a:off x="1485257" y="726296"/>
          <a:ext cx="1755815" cy="702326"/>
        </a:xfrm>
        <a:prstGeom prst="chevron">
          <a:avLst/>
        </a:prstGeom>
        <a:solidFill>
          <a:schemeClr val="accent5">
            <a:hueOff val="5044452"/>
            <a:satOff val="-24556"/>
            <a:lumOff val="2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a:t>Summer squash</a:t>
          </a:r>
        </a:p>
      </dsp:txBody>
      <dsp:txXfrm>
        <a:off x="1836420" y="726296"/>
        <a:ext cx="1053489" cy="702326"/>
      </dsp:txXfrm>
    </dsp:sp>
    <dsp:sp modelId="{7015B4CA-AD4A-4C87-9A60-E9F684B17BC8}">
      <dsp:nvSpPr>
        <dsp:cNvPr id="0" name=""/>
        <dsp:cNvSpPr/>
      </dsp:nvSpPr>
      <dsp:spPr>
        <a:xfrm>
          <a:off x="3065491" y="726296"/>
          <a:ext cx="1755815" cy="702326"/>
        </a:xfrm>
        <a:prstGeom prst="chevron">
          <a:avLst/>
        </a:prstGeom>
        <a:solidFill>
          <a:schemeClr val="accent5">
            <a:hueOff val="10088904"/>
            <a:satOff val="-49113"/>
            <a:lumOff val="45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kern="1200"/>
            <a:t>Winter squash</a:t>
          </a:r>
        </a:p>
      </dsp:txBody>
      <dsp:txXfrm>
        <a:off x="3416654" y="726296"/>
        <a:ext cx="1053489" cy="70232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A066FA-750E-DAE7-1A60-D53AE2EBFB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B1A1199-BC79-4F7F-93F1-0F70A85D1E1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086247-3D50-44FA-A747-701A4F5EA285}" type="datetimeFigureOut">
              <a:rPr lang="en-US" smtClean="0"/>
              <a:t>4/9/2025</a:t>
            </a:fld>
            <a:endParaRPr lang="en-US"/>
          </a:p>
        </p:txBody>
      </p:sp>
      <p:sp>
        <p:nvSpPr>
          <p:cNvPr id="4" name="Footer Placeholder 3">
            <a:extLst>
              <a:ext uri="{FF2B5EF4-FFF2-40B4-BE49-F238E27FC236}">
                <a16:creationId xmlns:a16="http://schemas.microsoft.com/office/drawing/2014/main" id="{F88CBA33-F1BD-3895-8F46-E6EDC61D3B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755D4B-F7E8-99B4-6AD8-FCE2E8E9A0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E53FB9-8924-480C-B3AD-FF54E9ED0C7D}" type="slidenum">
              <a:rPr lang="en-US" smtClean="0"/>
              <a:t>‹#›</a:t>
            </a:fld>
            <a:endParaRPr lang="en-US"/>
          </a:p>
        </p:txBody>
      </p:sp>
    </p:spTree>
    <p:extLst>
      <p:ext uri="{BB962C8B-B14F-4D97-AF65-F5344CB8AC3E}">
        <p14:creationId xmlns:p14="http://schemas.microsoft.com/office/powerpoint/2010/main" val="175357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73ECFA-F1E7-41C5-A9BD-7BE986F69B3B}" type="datetimeFigureOut">
              <a:rPr lang="en-US" smtClean="0"/>
              <a:t>4/9/2025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8E5D1-5AD6-413E-BB0E-57CA604375B2}" type="slidenum">
              <a:rPr lang="en-US" smtClean="0"/>
              <a:t>‹#›</a:t>
            </a:fld>
            <a:endParaRPr lang="en-US"/>
          </a:p>
        </p:txBody>
      </p:sp>
    </p:spTree>
    <p:extLst>
      <p:ext uri="{BB962C8B-B14F-4D97-AF65-F5344CB8AC3E}">
        <p14:creationId xmlns:p14="http://schemas.microsoft.com/office/powerpoint/2010/main" val="3715573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oi.org/10.1038/s41467-023-44464-9"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module will look at strategies for incorporating biological diversity to improve soil health in small-scale agriculture systems.  We will focus on understanding the principles of applying crop rotations to divers small-scale vegetable systems.  We will also look at utilizing some conservation practices focused on perennial plants to increase diversity and improve soil health. </a:t>
            </a:r>
          </a:p>
          <a:p>
            <a:endParaRPr lang="en-US" dirty="0"/>
          </a:p>
          <a:p>
            <a:r>
              <a:rPr lang="en-US" dirty="0"/>
              <a:t>This module is interactive and contains several discussion questions and a group activity.  </a:t>
            </a:r>
          </a:p>
          <a:p>
            <a:endParaRPr lang="en-US" dirty="0"/>
          </a:p>
          <a:p>
            <a:r>
              <a:rPr lang="en-US" dirty="0"/>
              <a:t>Photo: USDA flick</a:t>
            </a:r>
          </a:p>
        </p:txBody>
      </p:sp>
      <p:sp>
        <p:nvSpPr>
          <p:cNvPr id="4" name="Slide Number Placeholder 3"/>
          <p:cNvSpPr>
            <a:spLocks noGrp="1"/>
          </p:cNvSpPr>
          <p:nvPr>
            <p:ph type="sldNum" sz="quarter" idx="5"/>
          </p:nvPr>
        </p:nvSpPr>
        <p:spPr/>
        <p:txBody>
          <a:bodyPr/>
          <a:lstStyle/>
          <a:p>
            <a:fld id="{9AC8E5D1-5AD6-413E-BB0E-57CA604375B2}" type="slidenum">
              <a:rPr lang="en-US" smtClean="0"/>
              <a:t>1</a:t>
            </a:fld>
            <a:endParaRPr lang="en-US"/>
          </a:p>
        </p:txBody>
      </p:sp>
    </p:spTree>
    <p:extLst>
      <p:ext uri="{BB962C8B-B14F-4D97-AF65-F5344CB8AC3E}">
        <p14:creationId xmlns:p14="http://schemas.microsoft.com/office/powerpoint/2010/main" val="1302711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diagram shows the botanical or plant families for several common vegetable crops.  </a:t>
            </a:r>
          </a:p>
          <a:p>
            <a:endParaRPr lang="en-US" dirty="0"/>
          </a:p>
          <a:p>
            <a:r>
              <a:rPr lang="en-US" dirty="0"/>
              <a:t>Ask participants if anything on this diagram is surprising or confusing. </a:t>
            </a:r>
          </a:p>
          <a:p>
            <a:endParaRPr lang="en-US" dirty="0"/>
          </a:p>
          <a:p>
            <a:r>
              <a:rPr lang="en-US" dirty="0"/>
              <a:t>Image from: veggiesgrow.com</a:t>
            </a:r>
          </a:p>
        </p:txBody>
      </p:sp>
      <p:sp>
        <p:nvSpPr>
          <p:cNvPr id="4" name="Slide Number Placeholder 3"/>
          <p:cNvSpPr>
            <a:spLocks noGrp="1"/>
          </p:cNvSpPr>
          <p:nvPr>
            <p:ph type="sldNum" sz="quarter" idx="5"/>
          </p:nvPr>
        </p:nvSpPr>
        <p:spPr/>
        <p:txBody>
          <a:bodyPr/>
          <a:lstStyle/>
          <a:p>
            <a:fld id="{9AC8E5D1-5AD6-413E-BB0E-57CA604375B2}" type="slidenum">
              <a:rPr lang="en-US" smtClean="0"/>
              <a:t>10</a:t>
            </a:fld>
            <a:endParaRPr lang="en-US"/>
          </a:p>
        </p:txBody>
      </p:sp>
    </p:spTree>
    <p:extLst>
      <p:ext uri="{BB962C8B-B14F-4D97-AF65-F5344CB8AC3E}">
        <p14:creationId xmlns:p14="http://schemas.microsoft.com/office/powerpoint/2010/main" val="1025280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For vegetable growing specifically, a framework for designing crop rotations that has become popular is to alternate crop families that are considered “heavy feeders” with crop families that are considered to by “light feeders”.  The bullet points here provide an explanation of heavy feeders and light feeders.  </a:t>
            </a:r>
          </a:p>
          <a:p>
            <a:r>
              <a:rPr lang="en-US" dirty="0"/>
              <a:t>One of the key points on using this framework for crop rotations is that vegetables from heavy feeding families need a significant time/break between planting in the same location, and that is because crops in those families are very susceptible to soil-borne diseases if they are grown repeatedly in the same location. </a:t>
            </a:r>
          </a:p>
          <a:p>
            <a:r>
              <a:rPr lang="en-US" dirty="0"/>
              <a:t>The families listed here are the four that are most often discussed as heavy feeders.  Can ask participants if they remember which crops belong to those families (we will go through them in next slide).</a:t>
            </a:r>
          </a:p>
          <a:p>
            <a:endParaRPr lang="en-US" dirty="0"/>
          </a:p>
          <a:p>
            <a:r>
              <a:rPr lang="en-US" dirty="0"/>
              <a:t>Many producers will often take a lot more liberty with growing crops from the families considered light feeders in the same location, including multiple crops during the same growing season, as some of those crops (ex. Lettuce) produce a harvest in a relatively short amount of time. </a:t>
            </a:r>
          </a:p>
          <a:p>
            <a:endParaRPr lang="en-US" dirty="0"/>
          </a:p>
          <a:p>
            <a:endParaRPr lang="en-US" dirty="0"/>
          </a:p>
          <a:p>
            <a:r>
              <a:rPr lang="en-US" dirty="0"/>
              <a:t>Sometimes need to remove all residue with vegetable for IPM </a:t>
            </a:r>
          </a:p>
          <a:p>
            <a:r>
              <a:rPr lang="en-US" dirty="0"/>
              <a:t>Utilize compost, mulch and amendments to replace carbon that is removed. </a:t>
            </a:r>
          </a:p>
        </p:txBody>
      </p:sp>
      <p:sp>
        <p:nvSpPr>
          <p:cNvPr id="4" name="Slide Number Placeholder 3"/>
          <p:cNvSpPr>
            <a:spLocks noGrp="1"/>
          </p:cNvSpPr>
          <p:nvPr>
            <p:ph type="sldNum" sz="quarter" idx="5"/>
          </p:nvPr>
        </p:nvSpPr>
        <p:spPr/>
        <p:txBody>
          <a:bodyPr/>
          <a:lstStyle/>
          <a:p>
            <a:fld id="{9AC8E5D1-5AD6-413E-BB0E-57CA604375B2}" type="slidenum">
              <a:rPr lang="en-US" smtClean="0"/>
              <a:t>11</a:t>
            </a:fld>
            <a:endParaRPr lang="en-US"/>
          </a:p>
        </p:txBody>
      </p:sp>
    </p:spTree>
    <p:extLst>
      <p:ext uri="{BB962C8B-B14F-4D97-AF65-F5344CB8AC3E}">
        <p14:creationId xmlns:p14="http://schemas.microsoft.com/office/powerpoint/2010/main" val="3620206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Breakdown of the plant families that are considered “heavy feeding” vegetable crops.  </a:t>
            </a:r>
          </a:p>
          <a:p>
            <a:endParaRPr lang="en-US" dirty="0"/>
          </a:p>
          <a:p>
            <a:r>
              <a:rPr lang="en-US" dirty="0"/>
              <a:t>Again, the distinction with heavy feeder crop families is that they: (1) have higher (or heavier) nutrient requirements; (2) have higher susceptibility to soil-borne diseases, and (3) require a longer time interval between planting in the same location – primarily to reduce the risk of soil-borne disease.  </a:t>
            </a:r>
          </a:p>
        </p:txBody>
      </p:sp>
      <p:sp>
        <p:nvSpPr>
          <p:cNvPr id="4" name="Slide Number Placeholder 3"/>
          <p:cNvSpPr>
            <a:spLocks noGrp="1"/>
          </p:cNvSpPr>
          <p:nvPr>
            <p:ph type="sldNum" sz="quarter" idx="5"/>
          </p:nvPr>
        </p:nvSpPr>
        <p:spPr/>
        <p:txBody>
          <a:bodyPr/>
          <a:lstStyle/>
          <a:p>
            <a:fld id="{9AC8E5D1-5AD6-413E-BB0E-57CA604375B2}" type="slidenum">
              <a:rPr lang="en-US" smtClean="0"/>
              <a:t>12</a:t>
            </a:fld>
            <a:endParaRPr lang="en-US"/>
          </a:p>
        </p:txBody>
      </p:sp>
    </p:spTree>
    <p:extLst>
      <p:ext uri="{BB962C8B-B14F-4D97-AF65-F5344CB8AC3E}">
        <p14:creationId xmlns:p14="http://schemas.microsoft.com/office/powerpoint/2010/main" val="34768990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Now labeling the crop families that are considered “light feeders”</a:t>
            </a:r>
          </a:p>
        </p:txBody>
      </p:sp>
      <p:sp>
        <p:nvSpPr>
          <p:cNvPr id="4" name="Slide Number Placeholder 3"/>
          <p:cNvSpPr>
            <a:spLocks noGrp="1"/>
          </p:cNvSpPr>
          <p:nvPr>
            <p:ph type="sldNum" sz="quarter" idx="5"/>
          </p:nvPr>
        </p:nvSpPr>
        <p:spPr/>
        <p:txBody>
          <a:bodyPr/>
          <a:lstStyle/>
          <a:p>
            <a:fld id="{9AC8E5D1-5AD6-413E-BB0E-57CA604375B2}" type="slidenum">
              <a:rPr lang="en-US" smtClean="0"/>
              <a:t>13</a:t>
            </a:fld>
            <a:endParaRPr lang="en-US"/>
          </a:p>
        </p:txBody>
      </p:sp>
    </p:spTree>
    <p:extLst>
      <p:ext uri="{BB962C8B-B14F-4D97-AF65-F5344CB8AC3E}">
        <p14:creationId xmlns:p14="http://schemas.microsoft.com/office/powerpoint/2010/main" val="3118651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Examples of problematic rotations.  </a:t>
            </a:r>
          </a:p>
          <a:p>
            <a:endParaRPr lang="en-US" dirty="0"/>
          </a:p>
          <a:p>
            <a:r>
              <a:rPr lang="en-US" dirty="0"/>
              <a:t>What do both of these rotations have in common?  They both show a sequence of crops from the same family being grown in the same location.  Both of these families, the nightshades and the cucurbits are heavy feeders.  </a:t>
            </a:r>
          </a:p>
          <a:p>
            <a:endParaRPr lang="en-US" dirty="0"/>
          </a:p>
          <a:p>
            <a:r>
              <a:rPr lang="en-US" dirty="0"/>
              <a:t>The images show a disease on the nightshades and a pest for cucurbits ( the Colorado potato beetle).  </a:t>
            </a:r>
          </a:p>
          <a:p>
            <a:endParaRPr lang="en-US" dirty="0"/>
          </a:p>
          <a:p>
            <a:r>
              <a:rPr lang="en-US" dirty="0"/>
              <a:t>The potato beetle image underscores the point that crop rotations following the principles in this module are also thought to decrease the risk of pest outbreak (not only soil borne disease). </a:t>
            </a:r>
          </a:p>
          <a:p>
            <a:endParaRPr lang="en-US" dirty="0"/>
          </a:p>
          <a:p>
            <a:r>
              <a:rPr lang="en-US" dirty="0"/>
              <a:t>Slide courtesy of Indiana Urban Soil Health Program. </a:t>
            </a:r>
          </a:p>
        </p:txBody>
      </p:sp>
      <p:sp>
        <p:nvSpPr>
          <p:cNvPr id="4" name="Slide Number Placeholder 3"/>
          <p:cNvSpPr>
            <a:spLocks noGrp="1"/>
          </p:cNvSpPr>
          <p:nvPr>
            <p:ph type="sldNum" sz="quarter" idx="5"/>
          </p:nvPr>
        </p:nvSpPr>
        <p:spPr/>
        <p:txBody>
          <a:bodyPr/>
          <a:lstStyle/>
          <a:p>
            <a:fld id="{9AC8E5D1-5AD6-413E-BB0E-57CA604375B2}" type="slidenum">
              <a:rPr lang="en-US" smtClean="0"/>
              <a:t>14</a:t>
            </a:fld>
            <a:endParaRPr lang="en-US"/>
          </a:p>
        </p:txBody>
      </p:sp>
    </p:spTree>
    <p:extLst>
      <p:ext uri="{BB962C8B-B14F-4D97-AF65-F5344CB8AC3E}">
        <p14:creationId xmlns:p14="http://schemas.microsoft.com/office/powerpoint/2010/main" val="4832102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slide contains a few considerations from the CPS 328 practice standard that apply to the concepts in this module.  </a:t>
            </a:r>
          </a:p>
          <a:p>
            <a:endParaRPr lang="en-US" dirty="0"/>
          </a:p>
          <a:p>
            <a:endParaRPr lang="en-US" dirty="0"/>
          </a:p>
          <a:p>
            <a:r>
              <a:rPr lang="en-US" dirty="0"/>
              <a:t>Photo: courtesy of Sustainable Agriculture Program, Santa Rosa Junior College. Diverse, small-scale garden in the foreground. </a:t>
            </a:r>
          </a:p>
        </p:txBody>
      </p:sp>
      <p:sp>
        <p:nvSpPr>
          <p:cNvPr id="4" name="Slide Number Placeholder 3"/>
          <p:cNvSpPr>
            <a:spLocks noGrp="1"/>
          </p:cNvSpPr>
          <p:nvPr>
            <p:ph type="sldNum" sz="quarter" idx="5"/>
          </p:nvPr>
        </p:nvSpPr>
        <p:spPr/>
        <p:txBody>
          <a:bodyPr/>
          <a:lstStyle/>
          <a:p>
            <a:fld id="{9AC8E5D1-5AD6-413E-BB0E-57CA604375B2}" type="slidenum">
              <a:rPr lang="en-US" smtClean="0"/>
              <a:t>15</a:t>
            </a:fld>
            <a:endParaRPr lang="en-US"/>
          </a:p>
        </p:txBody>
      </p:sp>
    </p:spTree>
    <p:extLst>
      <p:ext uri="{BB962C8B-B14F-4D97-AF65-F5344CB8AC3E}">
        <p14:creationId xmlns:p14="http://schemas.microsoft.com/office/powerpoint/2010/main" val="3620712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authors of the book “The Market Gardener” have had a huge influence on small-scale farming in North America during the past decade.  This couple started a small-scale vegetable farm in Quebec, Canada twenty years ago.  They developed a soil management system that was optimized for their operation and shared the framework for operating their farm in the book “The Market Gardener.”  Jean Martin Fortier is now a well know educator and who focuses on developing training materials for beginning growers.  </a:t>
            </a:r>
          </a:p>
          <a:p>
            <a:br>
              <a:rPr lang="en-US" dirty="0"/>
            </a:br>
            <a:r>
              <a:rPr lang="en-US" dirty="0"/>
              <a:t>One aspect of this book that is particularly helpful is their explanation of the principles that they use to guide their crop rotation.  Key principles from their rotation are outlined in the bullet points above. </a:t>
            </a:r>
          </a:p>
          <a:p>
            <a:r>
              <a:rPr lang="en-US" dirty="0"/>
              <a:t>Go through each bullet point. </a:t>
            </a:r>
          </a:p>
          <a:p>
            <a:endParaRPr lang="en-US" dirty="0"/>
          </a:p>
          <a:p>
            <a:endParaRPr lang="en-US" dirty="0"/>
          </a:p>
          <a:p>
            <a:r>
              <a:rPr lang="en-US" dirty="0"/>
              <a:t>Photo: from civileats.com – Jean Martin Fortier and Maude Helene Desroches.  Authors of “The Market Gardener” and founders of “La </a:t>
            </a:r>
            <a:r>
              <a:rPr lang="en-US" dirty="0" err="1"/>
              <a:t>Grellinette</a:t>
            </a:r>
            <a:r>
              <a:rPr lang="en-US" dirty="0"/>
              <a:t>” farm, a 1.5 acre diversified vegetable farm in Quebec, Canada.</a:t>
            </a:r>
          </a:p>
        </p:txBody>
      </p:sp>
      <p:sp>
        <p:nvSpPr>
          <p:cNvPr id="4" name="Slide Number Placeholder 3"/>
          <p:cNvSpPr>
            <a:spLocks noGrp="1"/>
          </p:cNvSpPr>
          <p:nvPr>
            <p:ph type="sldNum" sz="quarter" idx="5"/>
          </p:nvPr>
        </p:nvSpPr>
        <p:spPr/>
        <p:txBody>
          <a:bodyPr/>
          <a:lstStyle/>
          <a:p>
            <a:fld id="{9AC8E5D1-5AD6-413E-BB0E-57CA604375B2}" type="slidenum">
              <a:rPr lang="en-US" smtClean="0"/>
              <a:t>16</a:t>
            </a:fld>
            <a:endParaRPr lang="en-US"/>
          </a:p>
        </p:txBody>
      </p:sp>
    </p:spTree>
    <p:extLst>
      <p:ext uri="{BB962C8B-B14F-4D97-AF65-F5344CB8AC3E}">
        <p14:creationId xmlns:p14="http://schemas.microsoft.com/office/powerpoint/2010/main" val="3084895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their full ten-year rotation of vegetable crops.  The farm is organized in ten distinct “blocks” of permanent beds.  This rotation moves across their farm so that each of the heavy feeding crop families does not return to the same block for ten years.  </a:t>
            </a:r>
          </a:p>
          <a:p>
            <a:r>
              <a:rPr lang="en-US" dirty="0"/>
              <a:t>The heavy feeder crop families are written in bold text.  The table also denotes the compost application that occurs with each of the heavy feeder crops. </a:t>
            </a:r>
          </a:p>
          <a:p>
            <a:endParaRPr lang="en-US" dirty="0"/>
          </a:p>
          <a:p>
            <a:r>
              <a:rPr lang="en-US" dirty="0"/>
              <a:t>Photo: themarketgardener.com – aerial view of Les Jardins de la </a:t>
            </a:r>
            <a:r>
              <a:rPr lang="en-US" dirty="0" err="1"/>
              <a:t>Grelinette</a:t>
            </a:r>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17</a:t>
            </a:fld>
            <a:endParaRPr lang="en-US"/>
          </a:p>
        </p:txBody>
      </p:sp>
    </p:spTree>
    <p:extLst>
      <p:ext uri="{BB962C8B-B14F-4D97-AF65-F5344CB8AC3E}">
        <p14:creationId xmlns:p14="http://schemas.microsoft.com/office/powerpoint/2010/main" val="30805907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Now that we have gone through the principles of how rotations work  - what does research literature say about increasing diversity in crop rotations??</a:t>
            </a:r>
          </a:p>
          <a:p>
            <a:endParaRPr lang="en-US" dirty="0"/>
          </a:p>
          <a:p>
            <a:r>
              <a:rPr lang="en-US" dirty="0"/>
              <a:t>These are very recent studies from very well regarded academic journals that demonstrate soil health benefits of increasing diversity in crop rotations.  The caveat with these studies is that they are all based upon larger scale farms and farming systems.  There is not much information in the research literature about the impact of crop rotations in small-scale systems. </a:t>
            </a:r>
          </a:p>
          <a:p>
            <a:endParaRPr lang="en-US" dirty="0"/>
          </a:p>
          <a:p>
            <a:r>
              <a:rPr lang="en-US" dirty="0"/>
              <a:t>Go through bullet points one by one.  </a:t>
            </a:r>
          </a:p>
          <a:p>
            <a:endParaRPr lang="en-US" dirty="0"/>
          </a:p>
          <a:p>
            <a:r>
              <a:rPr lang="en-US" dirty="0"/>
              <a:t>The final bullet point is interesting because it highlights the importance of (1) time that the practice is in place, (2) climate and precipitation, and (3) soil type.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Yang, X., Xiong, J., Du, T.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et al.</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Diversifying crop rotation increases food production, reduces net greenhouse gas emissions and improves soil health.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Nat Commun</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15</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198 (2024).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https://doi.org/10.1038/s41467-023-44464-9</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Baldwin-</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Kordick</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R., De, M., Lopez, M. D., Liebman, M., Lauter, N., Marino, J., &amp; McDaniel, M. D. (2022). Comprehensive impacts of diversified cropping on soil health and sustainability.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Agroecology and Sustainable Food Systems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46</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(3), 331–363. https://doi.org/10.1080/21683565.2021.2019167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Iheshiulo</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E. M. A.,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Larney</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F. J., Hernandez-Ramirez, G., Luce, M. S., Liu, K., &amp; Chau, H. W. (2023). Do diversified crop rotations influence soil physical health? A meta-analysis. Soil and Tillage Research, 233, 105781.</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18</a:t>
            </a:fld>
            <a:endParaRPr lang="en-US"/>
          </a:p>
        </p:txBody>
      </p:sp>
    </p:spTree>
    <p:extLst>
      <p:ext uri="{BB962C8B-B14F-4D97-AF65-F5344CB8AC3E}">
        <p14:creationId xmlns:p14="http://schemas.microsoft.com/office/powerpoint/2010/main" val="3476077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What does the NRCS Conservation Practice Physical Effects tool say about the impact of conservation crop rotations on these soil health resource concerns? </a:t>
            </a:r>
          </a:p>
          <a:p>
            <a:endParaRPr lang="en-US" dirty="0"/>
          </a:p>
          <a:p>
            <a:endParaRPr lang="en-US" dirty="0"/>
          </a:p>
          <a:p>
            <a:r>
              <a:rPr lang="en-US" dirty="0"/>
              <a:t>Go through one by one and briefly discuss the implications of these processes on design of crop rotations. </a:t>
            </a:r>
          </a:p>
        </p:txBody>
      </p:sp>
      <p:sp>
        <p:nvSpPr>
          <p:cNvPr id="4" name="Slide Number Placeholder 3"/>
          <p:cNvSpPr>
            <a:spLocks noGrp="1"/>
          </p:cNvSpPr>
          <p:nvPr>
            <p:ph type="sldNum" sz="quarter" idx="5"/>
          </p:nvPr>
        </p:nvSpPr>
        <p:spPr/>
        <p:txBody>
          <a:bodyPr/>
          <a:lstStyle/>
          <a:p>
            <a:fld id="{50DCE376-9356-4FFA-8621-26D6704A1FC7}" type="slidenum">
              <a:rPr lang="en-US" smtClean="0"/>
              <a:t>19</a:t>
            </a:fld>
            <a:endParaRPr lang="en-US"/>
          </a:p>
        </p:txBody>
      </p:sp>
    </p:spTree>
    <p:extLst>
      <p:ext uri="{BB962C8B-B14F-4D97-AF65-F5344CB8AC3E}">
        <p14:creationId xmlns:p14="http://schemas.microsoft.com/office/powerpoint/2010/main" val="2059853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 through objectives.  This is a good summary of this presentation. </a:t>
            </a:r>
          </a:p>
          <a:p>
            <a:endParaRPr lang="en-US" dirty="0"/>
          </a:p>
          <a:p>
            <a:r>
              <a:rPr lang="en-US" dirty="0"/>
              <a:t>Image: courtesy of Indiana Urban Soil Health Program.</a:t>
            </a:r>
          </a:p>
        </p:txBody>
      </p:sp>
      <p:sp>
        <p:nvSpPr>
          <p:cNvPr id="4" name="Slide Number Placeholder 3"/>
          <p:cNvSpPr>
            <a:spLocks noGrp="1"/>
          </p:cNvSpPr>
          <p:nvPr>
            <p:ph type="sldNum" sz="quarter" idx="5"/>
          </p:nvPr>
        </p:nvSpPr>
        <p:spPr/>
        <p:txBody>
          <a:bodyPr/>
          <a:lstStyle/>
          <a:p>
            <a:fld id="{9AC8E5D1-5AD6-413E-BB0E-57CA604375B2}" type="slidenum">
              <a:rPr lang="en-US" smtClean="0"/>
              <a:t>2</a:t>
            </a:fld>
            <a:endParaRPr lang="en-US"/>
          </a:p>
        </p:txBody>
      </p:sp>
    </p:spTree>
    <p:extLst>
      <p:ext uri="{BB962C8B-B14F-4D97-AF65-F5344CB8AC3E}">
        <p14:creationId xmlns:p14="http://schemas.microsoft.com/office/powerpoint/2010/main" val="1993486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 final slide on thoughts on developing crop rotations.  These ideas are taken from the USDA SARE manual </a:t>
            </a:r>
            <a:r>
              <a:rPr lang="en-US" b="1" dirty="0"/>
              <a:t>“Crop rotation on organic farms: A planning manual”. </a:t>
            </a:r>
            <a:r>
              <a:rPr lang="en-US" dirty="0"/>
              <a:t> These ideas were provided by the expert farmers who contributed to that book. </a:t>
            </a:r>
          </a:p>
          <a:p>
            <a:endParaRPr lang="en-US" dirty="0"/>
          </a:p>
          <a:p>
            <a:r>
              <a:rPr lang="en-US" dirty="0"/>
              <a:t>One point of discussion here is that of flexibility.  Some producers believe strongly in remaining flexible in ones rotation.  This may be for a variety of reasons: responding to a given year’s weather conditions, taking advantage of unique or new market opportunities, etc. </a:t>
            </a:r>
          </a:p>
          <a:p>
            <a:r>
              <a:rPr lang="en-US" dirty="0"/>
              <a:t>Other producers are very strict about sticking to their crop rotation and not deviating.  The Market Gardeners is an examples.  Their advice is that they do not deviate from their rotation. </a:t>
            </a:r>
          </a:p>
          <a:p>
            <a:r>
              <a:rPr lang="en-US" dirty="0"/>
              <a:t>Ultimately that is a decision that the grower needs to make themselves. </a:t>
            </a:r>
          </a:p>
          <a:p>
            <a:endParaRPr lang="en-US" dirty="0"/>
          </a:p>
          <a:p>
            <a:endParaRPr lang="en-US" dirty="0"/>
          </a:p>
          <a:p>
            <a:r>
              <a:rPr lang="en-US" dirty="0"/>
              <a:t>Photo: Josh Beniston, USDA NRCS.  A cover crop of crimson clover (</a:t>
            </a:r>
            <a:r>
              <a:rPr lang="en-US" i="1" dirty="0"/>
              <a:t>Trifolium </a:t>
            </a:r>
            <a:r>
              <a:rPr lang="en-US" i="1" dirty="0" err="1"/>
              <a:t>incarnatum</a:t>
            </a:r>
            <a:r>
              <a:rPr lang="en-US" dirty="0"/>
              <a:t>) flowering on an organic vegetable farm. </a:t>
            </a:r>
          </a:p>
        </p:txBody>
      </p:sp>
      <p:sp>
        <p:nvSpPr>
          <p:cNvPr id="4" name="Slide Number Placeholder 3"/>
          <p:cNvSpPr>
            <a:spLocks noGrp="1"/>
          </p:cNvSpPr>
          <p:nvPr>
            <p:ph type="sldNum" sz="quarter" idx="5"/>
          </p:nvPr>
        </p:nvSpPr>
        <p:spPr/>
        <p:txBody>
          <a:bodyPr/>
          <a:lstStyle/>
          <a:p>
            <a:fld id="{9AC8E5D1-5AD6-413E-BB0E-57CA604375B2}" type="slidenum">
              <a:rPr lang="en-US" smtClean="0"/>
              <a:t>20</a:t>
            </a:fld>
            <a:endParaRPr lang="en-US"/>
          </a:p>
        </p:txBody>
      </p:sp>
    </p:spTree>
    <p:extLst>
      <p:ext uri="{BB962C8B-B14F-4D97-AF65-F5344CB8AC3E}">
        <p14:creationId xmlns:p14="http://schemas.microsoft.com/office/powerpoint/2010/main" val="1619483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Now break the class into groups to work on the crop rotation card game.  The game and instructions for organizing it are provided in the supplementary files for </a:t>
            </a:r>
            <a:r>
              <a:rPr lang="en-US"/>
              <a:t>the training ??</a:t>
            </a:r>
          </a:p>
        </p:txBody>
      </p:sp>
      <p:sp>
        <p:nvSpPr>
          <p:cNvPr id="4" name="Slide Number Placeholder 3"/>
          <p:cNvSpPr>
            <a:spLocks noGrp="1"/>
          </p:cNvSpPr>
          <p:nvPr>
            <p:ph type="sldNum" sz="quarter" idx="5"/>
          </p:nvPr>
        </p:nvSpPr>
        <p:spPr/>
        <p:txBody>
          <a:bodyPr/>
          <a:lstStyle/>
          <a:p>
            <a:fld id="{9AC8E5D1-5AD6-413E-BB0E-57CA604375B2}" type="slidenum">
              <a:rPr lang="en-US" smtClean="0"/>
              <a:t>21</a:t>
            </a:fld>
            <a:endParaRPr lang="en-US"/>
          </a:p>
        </p:txBody>
      </p:sp>
    </p:spTree>
    <p:extLst>
      <p:ext uri="{BB962C8B-B14F-4D97-AF65-F5344CB8AC3E}">
        <p14:creationId xmlns:p14="http://schemas.microsoft.com/office/powerpoint/2010/main" val="28634189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There are many ways to maximize diversity on small farms.  This can include things like incorporating animals or animal manure to the system, perennial vegetation (like clover in paths), annual vegetation like marigolds to help suppress pests, pollinator plants, growing a variety of vegetables, and crop rotation.</a:t>
            </a:r>
          </a:p>
        </p:txBody>
      </p:sp>
      <p:sp>
        <p:nvSpPr>
          <p:cNvPr id="4" name="Slide Number Placeholder 3"/>
          <p:cNvSpPr>
            <a:spLocks noGrp="1"/>
          </p:cNvSpPr>
          <p:nvPr>
            <p:ph type="sldNum" sz="quarter" idx="5"/>
          </p:nvPr>
        </p:nvSpPr>
        <p:spPr/>
        <p:txBody>
          <a:bodyPr/>
          <a:lstStyle/>
          <a:p>
            <a:fld id="{9AC8E5D1-5AD6-413E-BB0E-57CA604375B2}" type="slidenum">
              <a:rPr lang="en-US" smtClean="0"/>
              <a:t>22</a:t>
            </a:fld>
            <a:endParaRPr lang="en-US"/>
          </a:p>
        </p:txBody>
      </p:sp>
    </p:spTree>
    <p:extLst>
      <p:ext uri="{BB962C8B-B14F-4D97-AF65-F5344CB8AC3E}">
        <p14:creationId xmlns:p14="http://schemas.microsoft.com/office/powerpoint/2010/main" val="3738418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Common practices for </a:t>
            </a:r>
            <a:r>
              <a:rPr lang="en-US" dirty="0" err="1"/>
              <a:t>mazimizing</a:t>
            </a:r>
            <a:r>
              <a:rPr lang="en-US" dirty="0"/>
              <a:t> </a:t>
            </a:r>
            <a:r>
              <a:rPr lang="en-US" dirty="0" err="1"/>
              <a:t>diversit</a:t>
            </a:r>
            <a:r>
              <a:rPr lang="en-US" dirty="0"/>
              <a:t> include:</a:t>
            </a:r>
          </a:p>
          <a:p>
            <a:pPr marL="171450" indent="-171450">
              <a:buFont typeface="Arial" panose="020B0604020202020204" pitchFamily="34" charset="0"/>
              <a:buChar char="•"/>
            </a:pPr>
            <a:r>
              <a:rPr lang="en-US" dirty="0"/>
              <a:t>Alley cropping: Alley cropping is an agroforestry practice where agricultural or horticultural crops are grown in the alleyways between widely spaced rows of woody plants. By combining annual and perennial crops that yield varied products and profits at different times, a landowner can more effectively use available space, time, and resources. </a:t>
            </a:r>
          </a:p>
          <a:p>
            <a:pPr marL="171450" indent="-171450">
              <a:buFont typeface="Arial" panose="020B0604020202020204" pitchFamily="34" charset="0"/>
              <a:buChar char="•"/>
            </a:pPr>
            <a:r>
              <a:rPr lang="en-US" dirty="0"/>
              <a:t>Cover Crop</a:t>
            </a:r>
          </a:p>
          <a:p>
            <a:pPr marL="171450" indent="-171450">
              <a:buFont typeface="Arial" panose="020B0604020202020204" pitchFamily="34" charset="0"/>
              <a:buChar char="•"/>
            </a:pPr>
            <a:r>
              <a:rPr lang="en-US" dirty="0"/>
              <a:t>Wildlife Habitat Planting:</a:t>
            </a:r>
          </a:p>
          <a:p>
            <a:pPr marL="171450" indent="-171450">
              <a:buFont typeface="Arial" panose="020B0604020202020204" pitchFamily="34" charset="0"/>
              <a:buChar char="•"/>
            </a:pPr>
            <a:r>
              <a:rPr lang="en-US" dirty="0"/>
              <a:t>Hedgerow Planting:</a:t>
            </a:r>
          </a:p>
          <a:p>
            <a:pPr marL="171450" indent="-171450">
              <a:buFont typeface="Arial" panose="020B0604020202020204" pitchFamily="34" charset="0"/>
              <a:buChar char="•"/>
            </a:pPr>
            <a:r>
              <a:rPr lang="en-US" dirty="0"/>
              <a:t>Tree and Shrub Planting:</a:t>
            </a:r>
          </a:p>
          <a:p>
            <a:pPr marL="171450" indent="-171450">
              <a:buFont typeface="Arial" panose="020B0604020202020204" pitchFamily="34" charset="0"/>
              <a:buChar char="•"/>
            </a:pPr>
            <a:r>
              <a:rPr lang="en-US" dirty="0"/>
              <a:t>Culturally Significant Plantings for Soil Health</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23</a:t>
            </a:fld>
            <a:endParaRPr lang="en-US"/>
          </a:p>
        </p:txBody>
      </p:sp>
    </p:spTree>
    <p:extLst>
      <p:ext uri="{BB962C8B-B14F-4D97-AF65-F5344CB8AC3E}">
        <p14:creationId xmlns:p14="http://schemas.microsoft.com/office/powerpoint/2010/main" val="1697983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	Use CPS 420; Wildlife Habitat Planting only when wildlife habitat is a primary purpose, with inadequate wildlife habitat being the resource concern (otherwise use other planting practice)</a:t>
            </a:r>
          </a:p>
          <a:p>
            <a:endParaRPr lang="en-US" dirty="0"/>
          </a:p>
          <a:p>
            <a:r>
              <a:rPr lang="en-US" dirty="0"/>
              <a:t>	Creating habitat (providing food, cover, water or enabling movement) helps address the biggest threat to wildlife; habitat loss and degradation</a:t>
            </a:r>
          </a:p>
          <a:p>
            <a:endParaRPr lang="en-US" dirty="0"/>
          </a:p>
          <a:p>
            <a:r>
              <a:rPr lang="en-US" dirty="0"/>
              <a:t>	While large, intact areas of natural habitat are of greatest value, urban areas do provide patches of habitat or habitat function (which are becoming more important as more and more natural habitat is lost) </a:t>
            </a:r>
          </a:p>
          <a:p>
            <a:r>
              <a:rPr lang="en-US" dirty="0"/>
              <a:t>-	Serve as stop over points providing food and shelter for migratory species (such as birds and insects)</a:t>
            </a:r>
          </a:p>
          <a:p>
            <a:r>
              <a:rPr lang="en-US" dirty="0"/>
              <a:t>-	Provide food for specialized butterfly and moth species, some declining (whose caterpillars feed on only one species of plant that oftentimes is a perennial species)</a:t>
            </a:r>
          </a:p>
          <a:p>
            <a:endParaRPr lang="en-US" dirty="0"/>
          </a:p>
          <a:p>
            <a:r>
              <a:rPr lang="en-US" dirty="0"/>
              <a:t>	Providing habitat (that attracts and supports wildlife) has collateral benefits as wildlife can play a role in:</a:t>
            </a:r>
          </a:p>
          <a:p>
            <a:r>
              <a:rPr lang="en-US" dirty="0"/>
              <a:t>-	Pollination</a:t>
            </a:r>
          </a:p>
          <a:p>
            <a:r>
              <a:rPr lang="en-US" dirty="0"/>
              <a:t>-	Pest control</a:t>
            </a:r>
          </a:p>
          <a:p>
            <a:r>
              <a:rPr lang="en-US" dirty="0"/>
              <a:t>-	Education and public engagement / stewardship (online migratory wildlife tracking tools, wildlife identification tools, citizen science opportunities help promote interest and engagement)  </a:t>
            </a:r>
          </a:p>
          <a:p>
            <a:r>
              <a:rPr lang="en-US" dirty="0"/>
              <a:t>	Merlin App by Cornell Lab (it is GREAT!) allows you to identify birds by sight or sound  - https://merlin.allaboutbirds.org/</a:t>
            </a:r>
          </a:p>
          <a:p>
            <a:r>
              <a:rPr lang="en-US" dirty="0"/>
              <a:t>	Site to track (and report) monarch sightings - https://journeynorth.org/monarchs</a:t>
            </a:r>
          </a:p>
          <a:p>
            <a:r>
              <a:rPr lang="en-US" dirty="0"/>
              <a:t>	Hummingbird tracking website (hummingbirds are good fit for urban plantings) - https://www.hummingbirdcentral.com/</a:t>
            </a:r>
          </a:p>
          <a:p>
            <a:endParaRPr lang="en-US" dirty="0"/>
          </a:p>
          <a:p>
            <a:r>
              <a:rPr lang="en-US" dirty="0"/>
              <a:t>	Be deliberate about the wildlife species that will benefit and use a WHEG or other tool to identify the species-specific habitat needs of that species so that habitat benefits (and collateral benefit) are realized </a:t>
            </a:r>
          </a:p>
          <a:p>
            <a:pPr marL="171450" indent="-171450">
              <a:buFontTx/>
              <a:buChar char="-"/>
            </a:pPr>
            <a:r>
              <a:rPr lang="en-US" dirty="0"/>
              <a:t>Attached is a sample information handout from Illinois that identifies, relative to a specific crop (in this case pumpkins and squash), essential pollinators and natural enemies of pest species associated with the crop and the plant species that support the pollinators and beneficial insects</a:t>
            </a:r>
          </a:p>
          <a:p>
            <a:pPr marL="171450" indent="-171450">
              <a:buFontTx/>
              <a:buChar char="-"/>
            </a:pPr>
            <a:endParaRPr lang="en-US" dirty="0"/>
          </a:p>
          <a:p>
            <a:pPr marL="0" indent="0">
              <a:buFontTx/>
              <a:buNone/>
            </a:pPr>
            <a:r>
              <a:rPr lang="en-US" dirty="0"/>
              <a:t>Photo: Josh Beniston, USDA NRCS.  A small wildlife habitat planting on the edge of an urban community garden.  Hamilton, OH. </a:t>
            </a:r>
          </a:p>
          <a:p>
            <a:r>
              <a:rPr lang="en-US" dirty="0"/>
              <a:t>-	</a:t>
            </a:r>
          </a:p>
        </p:txBody>
      </p:sp>
      <p:sp>
        <p:nvSpPr>
          <p:cNvPr id="4" name="Slide Number Placeholder 3"/>
          <p:cNvSpPr>
            <a:spLocks noGrp="1"/>
          </p:cNvSpPr>
          <p:nvPr>
            <p:ph type="sldNum" sz="quarter" idx="5"/>
          </p:nvPr>
        </p:nvSpPr>
        <p:spPr/>
        <p:txBody>
          <a:bodyPr/>
          <a:lstStyle/>
          <a:p>
            <a:fld id="{9AC8E5D1-5AD6-413E-BB0E-57CA604375B2}" type="slidenum">
              <a:rPr lang="en-US" smtClean="0"/>
              <a:t>24</a:t>
            </a:fld>
            <a:endParaRPr lang="en-US"/>
          </a:p>
        </p:txBody>
      </p:sp>
    </p:spTree>
    <p:extLst>
      <p:ext uri="{BB962C8B-B14F-4D97-AF65-F5344CB8AC3E}">
        <p14:creationId xmlns:p14="http://schemas.microsoft.com/office/powerpoint/2010/main" val="36460810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 that habitat benefits (and collateral benefit) are realized </a:t>
            </a:r>
          </a:p>
          <a:p>
            <a:endParaRPr lang="en-US" dirty="0"/>
          </a:p>
          <a:p>
            <a:r>
              <a:rPr lang="en-US" dirty="0"/>
              <a:t>Pollinator plantings on farms where honey are also a crop – 420 can support both. </a:t>
            </a:r>
          </a:p>
        </p:txBody>
      </p:sp>
      <p:sp>
        <p:nvSpPr>
          <p:cNvPr id="4" name="Slide Number Placeholder 3"/>
          <p:cNvSpPr>
            <a:spLocks noGrp="1"/>
          </p:cNvSpPr>
          <p:nvPr>
            <p:ph type="sldNum" sz="quarter" idx="5"/>
          </p:nvPr>
        </p:nvSpPr>
        <p:spPr/>
        <p:txBody>
          <a:bodyPr/>
          <a:lstStyle/>
          <a:p>
            <a:fld id="{9AC8E5D1-5AD6-413E-BB0E-57CA604375B2}" type="slidenum">
              <a:rPr lang="en-US" smtClean="0"/>
              <a:t>25</a:t>
            </a:fld>
            <a:endParaRPr lang="en-US"/>
          </a:p>
        </p:txBody>
      </p:sp>
    </p:spTree>
    <p:extLst>
      <p:ext uri="{BB962C8B-B14F-4D97-AF65-F5344CB8AC3E}">
        <p14:creationId xmlns:p14="http://schemas.microsoft.com/office/powerpoint/2010/main" val="4535358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Under 420 Wildlife Conservation Plantings there are several different scenarios which can help facilitate biodiversity.  They encourage beneficial insects that may help with pest control and reduce the need for chemical sprays. These scenarios include:</a:t>
            </a:r>
          </a:p>
          <a:p>
            <a:pPr marL="171450" indent="-171450">
              <a:buFont typeface="Arial" panose="020B0604020202020204" pitchFamily="34" charset="0"/>
              <a:buChar char="•"/>
            </a:pPr>
            <a:r>
              <a:rPr lang="en-US" dirty="0"/>
              <a:t>Insectary strips (consists of annual vegetation).</a:t>
            </a:r>
          </a:p>
          <a:p>
            <a:pPr marL="171450" indent="-171450">
              <a:buFont typeface="Arial" panose="020B0604020202020204" pitchFamily="34" charset="0"/>
              <a:buChar char="•"/>
            </a:pPr>
            <a:r>
              <a:rPr lang="en-US" dirty="0"/>
              <a:t>Perennial Vegetation in the form of pollinator strips, insectary strips, and beetle banks that are interspersed and/or directly adjacent to crop land can also be a great first step in creating no till areas.  No-till areas promote soil biology which can help with nearby nutrient cycling and water infiltration.</a:t>
            </a:r>
          </a:p>
        </p:txBody>
      </p:sp>
      <p:sp>
        <p:nvSpPr>
          <p:cNvPr id="4" name="Slide Number Placeholder 3"/>
          <p:cNvSpPr>
            <a:spLocks noGrp="1"/>
          </p:cNvSpPr>
          <p:nvPr>
            <p:ph type="sldNum" sz="quarter" idx="5"/>
          </p:nvPr>
        </p:nvSpPr>
        <p:spPr/>
        <p:txBody>
          <a:bodyPr/>
          <a:lstStyle/>
          <a:p>
            <a:fld id="{9AC8E5D1-5AD6-413E-BB0E-57CA604375B2}" type="slidenum">
              <a:rPr lang="en-US" smtClean="0"/>
              <a:t>26</a:t>
            </a:fld>
            <a:endParaRPr lang="en-US"/>
          </a:p>
        </p:txBody>
      </p:sp>
    </p:spTree>
    <p:extLst>
      <p:ext uri="{BB962C8B-B14F-4D97-AF65-F5344CB8AC3E}">
        <p14:creationId xmlns:p14="http://schemas.microsoft.com/office/powerpoint/2010/main" val="23859568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In addition to providing shade, which can help reduce temperatures in urban environments, trees can be habitat to beneficial insects such as pollinators.</a:t>
            </a:r>
          </a:p>
          <a:p>
            <a:endParaRPr lang="en-US" dirty="0"/>
          </a:p>
          <a:p>
            <a:r>
              <a:rPr lang="en-US" dirty="0"/>
              <a:t>Trees can </a:t>
            </a:r>
            <a:r>
              <a:rPr lang="en-US" b="0" i="0" dirty="0">
                <a:solidFill>
                  <a:srgbClr val="001D35"/>
                </a:solidFill>
                <a:effectLst/>
                <a:latin typeface="Google Sans"/>
              </a:rPr>
              <a:t>promote mycorrhizal fungi in adjacent crop land areas, as the fungal network established by tree roots can extend into nearby soil, effectively providing a source of mycorrhizal fungi for crops growing in the vicinity, thus enhancing their nutrient uptake and growth; this phenomenon is often referred to as the "wood wide web.“  Leaves may also be used for mulch (if not grown in lead contaminated soil).</a:t>
            </a:r>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27</a:t>
            </a:fld>
            <a:endParaRPr lang="en-US"/>
          </a:p>
        </p:txBody>
      </p:sp>
    </p:spTree>
    <p:extLst>
      <p:ext uri="{BB962C8B-B14F-4D97-AF65-F5344CB8AC3E}">
        <p14:creationId xmlns:p14="http://schemas.microsoft.com/office/powerpoint/2010/main" val="1897122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Hedgerows are an excellent practice for incorporating biodiversity and improving soil health in spaces that are not used for crop production on the edges of small-scale and urban farms.  Hedgerows are composed primarily of woody tree and shrub species.  Hedgerows are very multi-functional and can provide many benefits including those listed on the slide. A recent study conducted on farms in the Central Valley of California documented increases in soil carbon to at least one meter depth on areas planted to hedgerows. https://www.mdpi.com/2071-1050/14/19/12901</a:t>
            </a:r>
          </a:p>
          <a:p>
            <a:endParaRPr lang="en-US" dirty="0"/>
          </a:p>
          <a:p>
            <a:r>
              <a:rPr lang="en-US" dirty="0"/>
              <a:t>Photo: Josh Beniston, USDA NRCS.  A mature hedgerow on the edge of an organic vegetable production field.  Santa Cruz, CA. </a:t>
            </a:r>
          </a:p>
        </p:txBody>
      </p:sp>
      <p:sp>
        <p:nvSpPr>
          <p:cNvPr id="4" name="Slide Number Placeholder 3"/>
          <p:cNvSpPr>
            <a:spLocks noGrp="1"/>
          </p:cNvSpPr>
          <p:nvPr>
            <p:ph type="sldNum" sz="quarter" idx="5"/>
          </p:nvPr>
        </p:nvSpPr>
        <p:spPr/>
        <p:txBody>
          <a:bodyPr/>
          <a:lstStyle/>
          <a:p>
            <a:fld id="{9AC8E5D1-5AD6-413E-BB0E-57CA604375B2}" type="slidenum">
              <a:rPr lang="en-US" smtClean="0"/>
              <a:t>28</a:t>
            </a:fld>
            <a:endParaRPr lang="en-US"/>
          </a:p>
        </p:txBody>
      </p:sp>
    </p:spTree>
    <p:extLst>
      <p:ext uri="{BB962C8B-B14F-4D97-AF65-F5344CB8AC3E}">
        <p14:creationId xmlns:p14="http://schemas.microsoft.com/office/powerpoint/2010/main" val="29618356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Pollinator and tree plants may be popular among participants, however a lot of work goes into preparing for and ensuring a successful planting. Make sure the participant is aware of what is involved with establishment, particularly weed and pest control.</a:t>
            </a:r>
          </a:p>
        </p:txBody>
      </p:sp>
      <p:sp>
        <p:nvSpPr>
          <p:cNvPr id="4" name="Slide Number Placeholder 3"/>
          <p:cNvSpPr>
            <a:spLocks noGrp="1"/>
          </p:cNvSpPr>
          <p:nvPr>
            <p:ph type="sldNum" sz="quarter" idx="5"/>
          </p:nvPr>
        </p:nvSpPr>
        <p:spPr/>
        <p:txBody>
          <a:bodyPr/>
          <a:lstStyle/>
          <a:p>
            <a:fld id="{9AC8E5D1-5AD6-413E-BB0E-57CA604375B2}" type="slidenum">
              <a:rPr lang="en-US" smtClean="0"/>
              <a:t>29</a:t>
            </a:fld>
            <a:endParaRPr lang="en-US"/>
          </a:p>
        </p:txBody>
      </p:sp>
    </p:spTree>
    <p:extLst>
      <p:ext uri="{BB962C8B-B14F-4D97-AF65-F5344CB8AC3E}">
        <p14:creationId xmlns:p14="http://schemas.microsoft.com/office/powerpoint/2010/main" val="2891054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Start this slide by asking the group the question – </a:t>
            </a:r>
            <a:r>
              <a:rPr lang="en-US" b="1" dirty="0"/>
              <a:t>What is a crop rotation?  </a:t>
            </a:r>
            <a:r>
              <a:rPr lang="en-US" dirty="0"/>
              <a:t>How do they define crop rotation?</a:t>
            </a:r>
          </a:p>
          <a:p>
            <a:r>
              <a:rPr lang="en-US" dirty="0"/>
              <a:t>Take a few responses and discuss.  It’s a good question to thing about. </a:t>
            </a:r>
          </a:p>
          <a:p>
            <a:endParaRPr lang="en-US" dirty="0"/>
          </a:p>
          <a:p>
            <a:r>
              <a:rPr lang="en-US" dirty="0"/>
              <a:t>In NRCS, our focus with crop rotations is CPS 328 Conservation Crop Rotation. </a:t>
            </a:r>
          </a:p>
          <a:p>
            <a:endParaRPr lang="en-US" dirty="0"/>
          </a:p>
          <a:p>
            <a:r>
              <a:rPr lang="en-US" dirty="0"/>
              <a:t>The definition provided on the slide is a nice, concise definition of a crop rotation.  The definition was taken directly from the conservation practice standard. </a:t>
            </a:r>
          </a:p>
          <a:p>
            <a:endParaRPr lang="en-US" dirty="0"/>
          </a:p>
          <a:p>
            <a:r>
              <a:rPr lang="en-US" dirty="0"/>
              <a:t>Photo: Josh Beniston, USDA NRCS.  A mature seed head on a quinoa (</a:t>
            </a:r>
            <a:r>
              <a:rPr lang="en-US" i="1" dirty="0"/>
              <a:t>Chenopodium quinoa</a:t>
            </a:r>
            <a:r>
              <a:rPr lang="en-US" dirty="0"/>
              <a:t>) plant.</a:t>
            </a:r>
          </a:p>
        </p:txBody>
      </p:sp>
      <p:sp>
        <p:nvSpPr>
          <p:cNvPr id="4" name="Slide Number Placeholder 3"/>
          <p:cNvSpPr>
            <a:spLocks noGrp="1"/>
          </p:cNvSpPr>
          <p:nvPr>
            <p:ph type="sldNum" sz="quarter" idx="5"/>
          </p:nvPr>
        </p:nvSpPr>
        <p:spPr/>
        <p:txBody>
          <a:bodyPr/>
          <a:lstStyle/>
          <a:p>
            <a:fld id="{9AC8E5D1-5AD6-413E-BB0E-57CA604375B2}" type="slidenum">
              <a:rPr lang="en-US" smtClean="0"/>
              <a:t>3</a:t>
            </a:fld>
            <a:endParaRPr lang="en-US"/>
          </a:p>
        </p:txBody>
      </p:sp>
    </p:spTree>
    <p:extLst>
      <p:ext uri="{BB962C8B-B14F-4D97-AF65-F5344CB8AC3E}">
        <p14:creationId xmlns:p14="http://schemas.microsoft.com/office/powerpoint/2010/main" val="40481751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question kicks off a quick discussion exercise. Ask the group this question and let them know that we will see the crop rotation on the following slide.  </a:t>
            </a:r>
          </a:p>
          <a:p>
            <a:endParaRPr lang="en-US" dirty="0"/>
          </a:p>
          <a:p>
            <a:r>
              <a:rPr lang="en-US" dirty="0"/>
              <a:t>The goal will be to look for ways to add additional diversity to the crop rotation incrementally. </a:t>
            </a:r>
          </a:p>
        </p:txBody>
      </p:sp>
      <p:sp>
        <p:nvSpPr>
          <p:cNvPr id="4" name="Slide Number Placeholder 3"/>
          <p:cNvSpPr>
            <a:spLocks noGrp="1"/>
          </p:cNvSpPr>
          <p:nvPr>
            <p:ph type="sldNum" sz="quarter" idx="5"/>
          </p:nvPr>
        </p:nvSpPr>
        <p:spPr/>
        <p:txBody>
          <a:bodyPr/>
          <a:lstStyle/>
          <a:p>
            <a:fld id="{9AC8E5D1-5AD6-413E-BB0E-57CA604375B2}" type="slidenum">
              <a:rPr lang="en-US" smtClean="0"/>
              <a:t>33</a:t>
            </a:fld>
            <a:endParaRPr lang="en-US"/>
          </a:p>
        </p:txBody>
      </p:sp>
    </p:spTree>
    <p:extLst>
      <p:ext uri="{BB962C8B-B14F-4D97-AF65-F5344CB8AC3E}">
        <p14:creationId xmlns:p14="http://schemas.microsoft.com/office/powerpoint/2010/main" val="18292242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In this rotation, the producer on a small-scale farm is using their high tunnel to grow slider tomatoes during every late spring and summer season.  The tomatoes typically yield well and they generate significant revenue for the producer on their diverse vegetable farm.  They have used this rotation for the past handful of years. </a:t>
            </a:r>
          </a:p>
          <a:p>
            <a:endParaRPr lang="en-US" dirty="0"/>
          </a:p>
          <a:p>
            <a:r>
              <a:rPr lang="en-US" dirty="0"/>
              <a:t>This year the producer is experiencing multiple disease and pest issues on the tomato crop, including an early blight, which may be from issues with soil health.  The producer has contacted us to ask if we can help them brainstorm adding diversity to their rotation without causing them a major reduction in revenue from their tomatoes. </a:t>
            </a:r>
          </a:p>
          <a:p>
            <a:endParaRPr lang="en-US" dirty="0"/>
          </a:p>
          <a:p>
            <a:r>
              <a:rPr lang="en-US" dirty="0"/>
              <a:t>What are some ways that this rotation could be diversified with a primary focus of improving soil health ?</a:t>
            </a:r>
          </a:p>
          <a:p>
            <a:endParaRPr lang="en-US" dirty="0"/>
          </a:p>
          <a:p>
            <a:endParaRPr lang="en-US" dirty="0"/>
          </a:p>
          <a:p>
            <a:r>
              <a:rPr lang="en-US" dirty="0"/>
              <a:t>This slide is used courtesy of Indiana NRCS and the Indiana Urban Soil Health Program</a:t>
            </a:r>
          </a:p>
        </p:txBody>
      </p:sp>
      <p:sp>
        <p:nvSpPr>
          <p:cNvPr id="4" name="Slide Number Placeholder 3"/>
          <p:cNvSpPr>
            <a:spLocks noGrp="1"/>
          </p:cNvSpPr>
          <p:nvPr>
            <p:ph type="sldNum" sz="quarter" idx="5"/>
          </p:nvPr>
        </p:nvSpPr>
        <p:spPr/>
        <p:txBody>
          <a:bodyPr/>
          <a:lstStyle/>
          <a:p>
            <a:fld id="{9AC8E5D1-5AD6-413E-BB0E-57CA604375B2}" type="slidenum">
              <a:rPr lang="en-US" smtClean="0"/>
              <a:t>34</a:t>
            </a:fld>
            <a:endParaRPr lang="en-US"/>
          </a:p>
        </p:txBody>
      </p:sp>
    </p:spTree>
    <p:extLst>
      <p:ext uri="{BB962C8B-B14F-4D97-AF65-F5344CB8AC3E}">
        <p14:creationId xmlns:p14="http://schemas.microsoft.com/office/powerpoint/2010/main" val="28761967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One next step would be to consider a cover crop during the off season in the high tunnel.   Probably could also look at “low feeding” vegetables in cool season, but the cover crop will do more for soil health. </a:t>
            </a:r>
          </a:p>
          <a:p>
            <a:endParaRPr lang="en-US" dirty="0"/>
          </a:p>
          <a:p>
            <a:r>
              <a:rPr lang="en-US" dirty="0"/>
              <a:t>This is a good example of maximizing living roots in a rotation.</a:t>
            </a:r>
          </a:p>
          <a:p>
            <a:endParaRPr lang="en-US" dirty="0"/>
          </a:p>
          <a:p>
            <a:r>
              <a:rPr lang="en-US" dirty="0"/>
              <a:t>This slide is used courtesy of Indiana NRCS and the Indiana Urban Soil Health Program</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35</a:t>
            </a:fld>
            <a:endParaRPr lang="en-US"/>
          </a:p>
        </p:txBody>
      </p:sp>
    </p:spTree>
    <p:extLst>
      <p:ext uri="{BB962C8B-B14F-4D97-AF65-F5344CB8AC3E}">
        <p14:creationId xmlns:p14="http://schemas.microsoft.com/office/powerpoint/2010/main" val="17798364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rotation adds a lot more diversity to the high tunnel by looking at adding a cash crop from a different family during alternating warm seasons.  </a:t>
            </a:r>
          </a:p>
          <a:p>
            <a:r>
              <a:rPr lang="en-US" dirty="0"/>
              <a:t>This rotation also incorporates a different legume in the winter cover crop mix in alternating years. </a:t>
            </a:r>
          </a:p>
          <a:p>
            <a:endParaRPr lang="en-US" dirty="0"/>
          </a:p>
          <a:p>
            <a:r>
              <a:rPr lang="en-US" dirty="0"/>
              <a:t>The potential issue with this rotation is that changing cash crops can be challenging for producers and may be a deal breaker.  It is, however, possible to make a business pivot to more diverse crops, particularly if a major pest problem or crop failure is a possibility for the less diverse rotation.  Ideally in this scenario, the producer would have more than one high tunnel and could rotate crop families across the tunnels to keep some production of the primary crop going. </a:t>
            </a:r>
          </a:p>
          <a:p>
            <a:endParaRPr lang="en-US" dirty="0"/>
          </a:p>
          <a:p>
            <a:r>
              <a:rPr lang="en-US" dirty="0"/>
              <a:t>This slide is used courtesy of Indiana NRCS and the Indiana Urban Soil Health Program</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36</a:t>
            </a:fld>
            <a:endParaRPr lang="en-US"/>
          </a:p>
        </p:txBody>
      </p:sp>
    </p:spTree>
    <p:extLst>
      <p:ext uri="{BB962C8B-B14F-4D97-AF65-F5344CB8AC3E}">
        <p14:creationId xmlns:p14="http://schemas.microsoft.com/office/powerpoint/2010/main" val="14203320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Diversity can mean both above and below ground.</a:t>
            </a:r>
          </a:p>
        </p:txBody>
      </p:sp>
      <p:sp>
        <p:nvSpPr>
          <p:cNvPr id="4" name="Slide Number Placeholder 3"/>
          <p:cNvSpPr>
            <a:spLocks noGrp="1"/>
          </p:cNvSpPr>
          <p:nvPr>
            <p:ph type="sldNum" sz="quarter" idx="5"/>
          </p:nvPr>
        </p:nvSpPr>
        <p:spPr/>
        <p:txBody>
          <a:bodyPr/>
          <a:lstStyle/>
          <a:p>
            <a:fld id="{9AC8E5D1-5AD6-413E-BB0E-57CA604375B2}" type="slidenum">
              <a:rPr lang="en-US" smtClean="0"/>
              <a:t>37</a:t>
            </a:fld>
            <a:endParaRPr lang="en-US"/>
          </a:p>
        </p:txBody>
      </p:sp>
    </p:spTree>
    <p:extLst>
      <p:ext uri="{BB962C8B-B14F-4D97-AF65-F5344CB8AC3E}">
        <p14:creationId xmlns:p14="http://schemas.microsoft.com/office/powerpoint/2010/main" val="3916436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Move to after CART and right before Resources? </a:t>
            </a:r>
          </a:p>
        </p:txBody>
      </p:sp>
      <p:sp>
        <p:nvSpPr>
          <p:cNvPr id="4" name="Slide Number Placeholder 3"/>
          <p:cNvSpPr>
            <a:spLocks noGrp="1"/>
          </p:cNvSpPr>
          <p:nvPr>
            <p:ph type="sldNum" sz="quarter" idx="5"/>
          </p:nvPr>
        </p:nvSpPr>
        <p:spPr/>
        <p:txBody>
          <a:bodyPr/>
          <a:lstStyle/>
          <a:p>
            <a:fld id="{692B1D2B-8B0F-46A3-9B89-2AFE4BEAC2DB}" type="slidenum">
              <a:rPr lang="en-US" smtClean="0"/>
              <a:t>39</a:t>
            </a:fld>
            <a:endParaRPr lang="en-US"/>
          </a:p>
        </p:txBody>
      </p:sp>
    </p:spTree>
    <p:extLst>
      <p:ext uri="{BB962C8B-B14F-4D97-AF65-F5344CB8AC3E}">
        <p14:creationId xmlns:p14="http://schemas.microsoft.com/office/powerpoint/2010/main" val="14517846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u="none" dirty="0"/>
              <a:t>This slide describes a challenge for the use of CPS 328 for soil health purposes in small scale systems.  The criteria for the soil health purpose in CPS 328 require that the rotation fall below a specific number for the “soil conditioning index”, or SCI, which is a component of the RUSLE2 erosion model.  The challenge is that many small-scale tillage tools are not represented in RUSLE2.  Also, providing an accurate model scenario for small-scale diversified vegetable crop production in RUSLE2 can be very time consuming given the area of land involved. </a:t>
            </a:r>
          </a:p>
          <a:p>
            <a:endParaRPr lang="en-US" u="sng" dirty="0"/>
          </a:p>
          <a:p>
            <a:r>
              <a:rPr lang="en-US" u="sng" dirty="0"/>
              <a:t>Comments from Betsy</a:t>
            </a:r>
          </a:p>
          <a:p>
            <a:r>
              <a:rPr lang="en-US" dirty="0"/>
              <a:t>Don’t let business tools limit us. </a:t>
            </a:r>
          </a:p>
          <a:p>
            <a:r>
              <a:rPr lang="en-US" dirty="0"/>
              <a:t>Don’t run WEPS for urban areas – not great wind data</a:t>
            </a:r>
          </a:p>
          <a:p>
            <a:r>
              <a:rPr lang="en-US" dirty="0"/>
              <a:t>Can plan for wind tunnels</a:t>
            </a:r>
          </a:p>
          <a:p>
            <a:endParaRPr lang="en-US" dirty="0"/>
          </a:p>
          <a:p>
            <a:r>
              <a:rPr lang="en-US" dirty="0"/>
              <a:t>Planning criteria for resource concern can be applied for soil organic matter. Soil test, IFSHA, etc. There is </a:t>
            </a:r>
            <a:r>
              <a:rPr lang="en-US" dirty="0" err="1"/>
              <a:t>felixibilty</a:t>
            </a:r>
            <a:r>
              <a:rPr lang="en-US" dirty="0"/>
              <a:t>!</a:t>
            </a:r>
          </a:p>
          <a:p>
            <a:r>
              <a:rPr lang="en-US" dirty="0"/>
              <a:t>Consult with regional agronomists. </a:t>
            </a:r>
          </a:p>
          <a:p>
            <a:r>
              <a:rPr lang="en-US" dirty="0"/>
              <a:t>Raised beds may have disturbance, but not erosion. </a:t>
            </a:r>
          </a:p>
          <a:p>
            <a:endParaRPr lang="en-US" dirty="0"/>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40</a:t>
            </a:fld>
            <a:endParaRPr lang="en-US"/>
          </a:p>
        </p:txBody>
      </p:sp>
    </p:spTree>
    <p:extLst>
      <p:ext uri="{BB962C8B-B14F-4D97-AF65-F5344CB8AC3E}">
        <p14:creationId xmlns:p14="http://schemas.microsoft.com/office/powerpoint/2010/main" val="1343553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More questions to discuss with the group.  Ask these questions one at a time and take a few responses and discuss each in turn. </a:t>
            </a:r>
          </a:p>
          <a:p>
            <a:endParaRPr lang="en-US" dirty="0"/>
          </a:p>
          <a:p>
            <a:r>
              <a:rPr lang="en-US" dirty="0"/>
              <a:t>First question – ask, discuss, also clarify if there are differences in crop rotation utilization/adoption between urban producers and small-scale market farms. </a:t>
            </a:r>
          </a:p>
          <a:p>
            <a:endParaRPr lang="en-US" dirty="0"/>
          </a:p>
          <a:p>
            <a:r>
              <a:rPr lang="en-US" dirty="0"/>
              <a:t>Second question – How often to they encounter producers who need TA related to crop rotation?  ALSO, how often do they encounter NRCS staff who need additional training related to crop rotations ?</a:t>
            </a:r>
          </a:p>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4</a:t>
            </a:fld>
            <a:endParaRPr lang="en-US"/>
          </a:p>
        </p:txBody>
      </p:sp>
    </p:spTree>
    <p:extLst>
      <p:ext uri="{BB962C8B-B14F-4D97-AF65-F5344CB8AC3E}">
        <p14:creationId xmlns:p14="http://schemas.microsoft.com/office/powerpoint/2010/main" val="1281431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Start this slide with question and discussion also – What are some common goals for crop rotation?</a:t>
            </a:r>
          </a:p>
          <a:p>
            <a:endParaRPr lang="en-US" b="1" dirty="0"/>
          </a:p>
          <a:p>
            <a:r>
              <a:rPr lang="en-US" b="0" dirty="0"/>
              <a:t>Take several responses and discuss. The go one by one through the list on the slide.  This is a good list, but there may be other reasons why producers use rotations. </a:t>
            </a:r>
          </a:p>
          <a:p>
            <a:endParaRPr lang="en-US" b="0" dirty="0"/>
          </a:p>
          <a:p>
            <a:r>
              <a:rPr lang="en-US" b="0" dirty="0"/>
              <a:t>The list is taken from the book shown on the slide </a:t>
            </a:r>
            <a:r>
              <a:rPr lang="en-US" b="1" dirty="0"/>
              <a:t>“Crop rotation on organic farms: A planning manual”.  </a:t>
            </a:r>
            <a:r>
              <a:rPr lang="en-US" b="0" dirty="0"/>
              <a:t>This book was written with information from a number of experienced farmers in the Northeastern U.S.  and it is an excellent place to learn more about crop rotations.  The book is published by USDA Sustainable Agriculture Research and Education (SARE) and a pdf version is available for free online. Highly recommended as a resource!</a:t>
            </a:r>
          </a:p>
          <a:p>
            <a:endParaRPr lang="en-US" b="0" dirty="0"/>
          </a:p>
          <a:p>
            <a:r>
              <a:rPr lang="en-US" b="0" dirty="0"/>
              <a:t>https://www.sare.org/resources/crop-rotation-on-organic-farms/</a:t>
            </a:r>
          </a:p>
        </p:txBody>
      </p:sp>
      <p:sp>
        <p:nvSpPr>
          <p:cNvPr id="4" name="Slide Number Placeholder 3"/>
          <p:cNvSpPr>
            <a:spLocks noGrp="1"/>
          </p:cNvSpPr>
          <p:nvPr>
            <p:ph type="sldNum" sz="quarter" idx="5"/>
          </p:nvPr>
        </p:nvSpPr>
        <p:spPr/>
        <p:txBody>
          <a:bodyPr/>
          <a:lstStyle/>
          <a:p>
            <a:fld id="{9AC8E5D1-5AD6-413E-BB0E-57CA604375B2}" type="slidenum">
              <a:rPr lang="en-US" smtClean="0"/>
              <a:t>5</a:t>
            </a:fld>
            <a:endParaRPr lang="en-US"/>
          </a:p>
        </p:txBody>
      </p:sp>
    </p:spTree>
    <p:extLst>
      <p:ext uri="{BB962C8B-B14F-4D97-AF65-F5344CB8AC3E}">
        <p14:creationId xmlns:p14="http://schemas.microsoft.com/office/powerpoint/2010/main" val="1514692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8E5D1-5AD6-413E-BB0E-57CA604375B2}" type="slidenum">
              <a:rPr lang="en-US" smtClean="0"/>
              <a:t>6</a:t>
            </a:fld>
            <a:endParaRPr lang="en-US"/>
          </a:p>
        </p:txBody>
      </p:sp>
    </p:spTree>
    <p:extLst>
      <p:ext uri="{BB962C8B-B14F-4D97-AF65-F5344CB8AC3E}">
        <p14:creationId xmlns:p14="http://schemas.microsoft.com/office/powerpoint/2010/main" val="919800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question and take some responses and discussion.  The question is meant to address physical, logistic, economic, etc. limitations. </a:t>
            </a:r>
          </a:p>
        </p:txBody>
      </p:sp>
      <p:sp>
        <p:nvSpPr>
          <p:cNvPr id="4" name="Slide Number Placeholder 3"/>
          <p:cNvSpPr>
            <a:spLocks noGrp="1"/>
          </p:cNvSpPr>
          <p:nvPr>
            <p:ph type="sldNum" sz="quarter" idx="5"/>
          </p:nvPr>
        </p:nvSpPr>
        <p:spPr/>
        <p:txBody>
          <a:bodyPr/>
          <a:lstStyle/>
          <a:p>
            <a:fld id="{9AC8E5D1-5AD6-413E-BB0E-57CA604375B2}" type="slidenum">
              <a:rPr lang="en-US" smtClean="0"/>
              <a:t>7</a:t>
            </a:fld>
            <a:endParaRPr lang="en-US"/>
          </a:p>
        </p:txBody>
      </p:sp>
    </p:spTree>
    <p:extLst>
      <p:ext uri="{BB962C8B-B14F-4D97-AF65-F5344CB8AC3E}">
        <p14:creationId xmlns:p14="http://schemas.microsoft.com/office/powerpoint/2010/main" val="3850522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bullet points are a sampling of some of the limits that small-scale producers may face when thinking about diversifying their crop rotations. </a:t>
            </a:r>
          </a:p>
          <a:p>
            <a:endParaRPr lang="en-US" dirty="0"/>
          </a:p>
          <a:p>
            <a:r>
              <a:rPr lang="en-US" dirty="0"/>
              <a:t>The image is of tomato production in high tunnels.  This is a classic example of a rotation that is very challenging to change or add diversity too.  High tunnel tomatoes are very productive and likely generate large amounts of revenue on small farms that produce them.  So, producers often grow tomatoes year after year in their tunnels during the warm season, because to change that crop likely means a loss in revenue. </a:t>
            </a:r>
          </a:p>
          <a:p>
            <a:endParaRPr lang="en-US" dirty="0"/>
          </a:p>
          <a:p>
            <a:r>
              <a:rPr lang="en-US" dirty="0"/>
              <a:t>Slide contents and image courtesy of Indiana Urban Soil Health Program. </a:t>
            </a:r>
          </a:p>
        </p:txBody>
      </p:sp>
      <p:sp>
        <p:nvSpPr>
          <p:cNvPr id="4" name="Slide Number Placeholder 3"/>
          <p:cNvSpPr>
            <a:spLocks noGrp="1"/>
          </p:cNvSpPr>
          <p:nvPr>
            <p:ph type="sldNum" sz="quarter" idx="5"/>
          </p:nvPr>
        </p:nvSpPr>
        <p:spPr/>
        <p:txBody>
          <a:bodyPr/>
          <a:lstStyle/>
          <a:p>
            <a:fld id="{9AC8E5D1-5AD6-413E-BB0E-57CA604375B2}" type="slidenum">
              <a:rPr lang="en-US" smtClean="0"/>
              <a:t>8</a:t>
            </a:fld>
            <a:endParaRPr lang="en-US"/>
          </a:p>
        </p:txBody>
      </p:sp>
    </p:spTree>
    <p:extLst>
      <p:ext uri="{BB962C8B-B14F-4D97-AF65-F5344CB8AC3E}">
        <p14:creationId xmlns:p14="http://schemas.microsoft.com/office/powerpoint/2010/main" val="428359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Begin this slide by asking the question – </a:t>
            </a:r>
            <a:r>
              <a:rPr lang="en-US" b="1" dirty="0"/>
              <a:t>What are some principles that can be used to guide the design of crop rotations?  </a:t>
            </a:r>
            <a:r>
              <a:rPr lang="en-US" dirty="0"/>
              <a:t>Or </a:t>
            </a:r>
            <a:r>
              <a:rPr lang="en-US" b="1" dirty="0"/>
              <a:t>What are some principles that crop rotations should be based on ?’</a:t>
            </a:r>
          </a:p>
          <a:p>
            <a:endParaRPr lang="en-US" b="1" dirty="0"/>
          </a:p>
          <a:p>
            <a:r>
              <a:rPr lang="en-US" b="0" dirty="0"/>
              <a:t>Take some responses and discuss.  </a:t>
            </a:r>
          </a:p>
          <a:p>
            <a:endParaRPr lang="en-US" b="0" dirty="0"/>
          </a:p>
          <a:p>
            <a:r>
              <a:rPr lang="en-US" b="0" dirty="0"/>
              <a:t>The slide has several good principles for crop rotations.  Probably the most important principle is the first one listed here – rotating crops according to the botanical family.  </a:t>
            </a:r>
          </a:p>
          <a:p>
            <a:endParaRPr lang="en-US" b="0" dirty="0"/>
          </a:p>
          <a:p>
            <a:r>
              <a:rPr lang="en-US" b="0" dirty="0"/>
              <a:t>We will discuss the idea of heavy feeders and light feeders in a future slide. </a:t>
            </a:r>
          </a:p>
          <a:p>
            <a:endParaRPr lang="en-US" b="0" dirty="0"/>
          </a:p>
          <a:p>
            <a:r>
              <a:rPr lang="en-US" b="0" dirty="0"/>
              <a:t>Photo: courtesy of Sustainable Agriculture Program, Santa Rosa Junior College. </a:t>
            </a:r>
          </a:p>
        </p:txBody>
      </p:sp>
      <p:sp>
        <p:nvSpPr>
          <p:cNvPr id="4" name="Slide Number Placeholder 3"/>
          <p:cNvSpPr>
            <a:spLocks noGrp="1"/>
          </p:cNvSpPr>
          <p:nvPr>
            <p:ph type="sldNum" sz="quarter" idx="5"/>
          </p:nvPr>
        </p:nvSpPr>
        <p:spPr/>
        <p:txBody>
          <a:bodyPr/>
          <a:lstStyle/>
          <a:p>
            <a:fld id="{50DCE376-9356-4FFA-8621-26D6704A1FC7}" type="slidenum">
              <a:rPr lang="en-US" smtClean="0"/>
              <a:t>9</a:t>
            </a:fld>
            <a:endParaRPr lang="en-US"/>
          </a:p>
        </p:txBody>
      </p:sp>
    </p:spTree>
    <p:extLst>
      <p:ext uri="{BB962C8B-B14F-4D97-AF65-F5344CB8AC3E}">
        <p14:creationId xmlns:p14="http://schemas.microsoft.com/office/powerpoint/2010/main" val="3452201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42891151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3" y="1254717"/>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7" y="1254715"/>
            <a:ext cx="4256843" cy="4113652"/>
          </a:xfrm>
          <a:prstGeom prst="rect">
            <a:avLst/>
          </a:prstGeom>
        </p:spPr>
        <p:txBody>
          <a:bodyPr anchor="ctr"/>
          <a:lstStyle>
            <a:lvl1pPr marL="0" indent="0" algn="ctr">
              <a:buNone/>
              <a:defRPr/>
            </a:lvl1pPr>
          </a:lstStyle>
          <a:p>
            <a:endParaRPr lang="en-US"/>
          </a:p>
        </p:txBody>
      </p:sp>
      <p:sp>
        <p:nvSpPr>
          <p:cNvPr id="2" name="FPAC">
            <a:extLst>
              <a:ext uri="{FF2B5EF4-FFF2-40B4-BE49-F238E27FC236}">
                <a16:creationId xmlns:a16="http://schemas.microsoft.com/office/drawing/2014/main" id="{1E54229B-1CA6-BCAB-BB84-844838355602}"/>
              </a:ext>
            </a:extLst>
          </p:cNvPr>
          <p:cNvSpPr txBox="1"/>
          <p:nvPr userDrawn="1"/>
        </p:nvSpPr>
        <p:spPr>
          <a:xfrm>
            <a:off x="156758" y="6221149"/>
            <a:ext cx="5982151"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 SCALE AGRICULTURE </a:t>
            </a:r>
            <a:r>
              <a:rPr lang="en-US" sz="900" b="1">
                <a:solidFill>
                  <a:schemeClr val="bg1"/>
                </a:solidFill>
                <a:latin typeface="Open Sans" panose="020B0606030504020204" pitchFamily="34" charset="0"/>
                <a:ea typeface="Open Sans" panose="020B0606030504020204" pitchFamily="34" charset="0"/>
                <a:cs typeface="Open Sans" panose="020B0606030504020204" pitchFamily="34" charset="0"/>
              </a:rPr>
              <a:t>– PLACE, DATE</a:t>
            </a:r>
            <a:endPar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74007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5" y="1627909"/>
            <a:ext cx="8536325"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900563"/>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1"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1" y="914400"/>
            <a:ext cx="1733309" cy="521969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32515699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4/9/2025</a:t>
            </a:fld>
            <a:endParaRPr lang="en-US" dirty="0"/>
          </a:p>
        </p:txBody>
      </p:sp>
      <p:sp>
        <p:nvSpPr>
          <p:cNvPr id="3" name="Footer Placeholder 2"/>
          <p:cNvSpPr>
            <a:spLocks noGrp="1"/>
          </p:cNvSpPr>
          <p:nvPr>
            <p:ph type="ftr" sz="quarter" idx="11"/>
          </p:nvPr>
        </p:nvSpPr>
        <p:spPr/>
        <p:txBody>
          <a:bodyPr/>
          <a:lstStyle/>
          <a:p>
            <a:r>
              <a:rPr lang="en-US"/>
              <a:t>NRCS | SHD | Soil Biology | v2.3</a:t>
            </a:r>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03353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01793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931717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4232685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594527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141892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86957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935564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1449601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1532558"/>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Montserrat"/>
                <a:ea typeface="+mn-ea"/>
                <a:cs typeface="+mn-cs"/>
              </a:rPr>
              <a:t>Module 8 – </a:t>
            </a:r>
            <a:r>
              <a:rPr kumimoji="0" lang="en-US" sz="1350" b="0" i="0" u="none" strike="noStrike" kern="1200" cap="none" spc="0" normalizeH="0" baseline="0" noProof="0">
                <a:ln>
                  <a:noFill/>
                </a:ln>
                <a:solidFill>
                  <a:prstClr val="white"/>
                </a:solidFill>
                <a:effectLst/>
                <a:uLnTx/>
                <a:uFillTx/>
                <a:latin typeface="Montserrat"/>
                <a:ea typeface="+mn-ea"/>
                <a:cs typeface="+mn-cs"/>
              </a:rPr>
              <a:t>Maximize Diversity</a:t>
            </a:r>
            <a:endParaRPr kumimoji="0" lang="en-US" sz="1350" b="0" i="0" u="none" strike="noStrike" kern="1200" cap="none" spc="0" normalizeH="0" baseline="0" noProof="0" dirty="0">
              <a:ln>
                <a:noFill/>
              </a:ln>
              <a:solidFill>
                <a:prstClr val="white"/>
              </a:solidFill>
              <a:effectLst/>
              <a:uLnTx/>
              <a:uFillTx/>
              <a:latin typeface="Montserrat"/>
              <a:ea typeface="+mn-ea"/>
              <a:cs typeface="+mn-cs"/>
            </a:endParaRP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20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1050" b="1" i="0" u="none" strike="noStrike" kern="1200" cap="none" spc="8"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kumimoji="0" lang="en-US" sz="975" b="1" i="0" u="none" strike="noStrike" kern="1200" cap="none" spc="225"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975"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6"/>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438938" y="6534560"/>
            <a:ext cx="3948756"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for Small-Scale Agriculture</a:t>
            </a:r>
            <a:endParaRPr kumimoji="0" lang="en-US" sz="90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2838932"/>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pos="5616">
          <p15:clr>
            <a:srgbClr val="F26B43"/>
          </p15:clr>
        </p15:guide>
        <p15:guide id="3" orient="horz" pos="192">
          <p15:clr>
            <a:srgbClr val="F26B43"/>
          </p15:clr>
        </p15:guide>
        <p15:guide id="4" orient="horz" pos="41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diagramColors" Target="../diagrams/colors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QuickStyle" Target="../diagrams/quickStyle2.xml"/><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diagramColors" Target="../diagrams/colors1.xml"/><Relationship Id="rId11" Type="http://schemas.openxmlformats.org/officeDocument/2006/relationships/diagramLayout" Target="../diagrams/layout2.xml"/><Relationship Id="rId5" Type="http://schemas.openxmlformats.org/officeDocument/2006/relationships/diagramQuickStyle" Target="../diagrams/quickStyle1.xml"/><Relationship Id="rId10" Type="http://schemas.openxmlformats.org/officeDocument/2006/relationships/diagramData" Target="../diagrams/data2.xml"/><Relationship Id="rId4" Type="http://schemas.openxmlformats.org/officeDocument/2006/relationships/diagramLayout" Target="../diagrams/layout1.xml"/><Relationship Id="rId9" Type="http://schemas.openxmlformats.org/officeDocument/2006/relationships/image" Target="../media/image11.png"/><Relationship Id="rId14" Type="http://schemas.microsoft.com/office/2007/relationships/diagramDrawing" Target="../diagrams/drawing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microsoft.com/office/2018/10/relationships/comments" Target="../comments/modernComment_B33_DE49A83D.xml"/><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14.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14.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7.svg"/></Relationships>
</file>

<file path=ppt/slides/_rels/slide36.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2.png"/><Relationship Id="rId7" Type="http://schemas.openxmlformats.org/officeDocument/2006/relationships/image" Target="../media/image37.svg"/><Relationship Id="rId2" Type="http://schemas.openxmlformats.org/officeDocument/2006/relationships/notesSlide" Target="../notesSlides/notesSlide33.xml"/><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image" Target="../media/image39.svg"/><Relationship Id="rId10" Type="http://schemas.openxmlformats.org/officeDocument/2006/relationships/image" Target="../media/image33.jpeg"/><Relationship Id="rId4" Type="http://schemas.openxmlformats.org/officeDocument/2006/relationships/image" Target="../media/image38.png"/><Relationship Id="rId9" Type="http://schemas.openxmlformats.org/officeDocument/2006/relationships/image" Target="../media/image41.jpeg"/></Relationships>
</file>

<file path=ppt/slides/_rels/slide37.xml.rels><?xml version="1.0" encoding="UTF-8" standalone="yes"?>
<Relationships xmlns="http://schemas.openxmlformats.org/package/2006/relationships"><Relationship Id="rId3" Type="http://schemas.microsoft.com/office/2018/10/relationships/comments" Target="../comments/modernComment_101_2C980E0D.xml"/><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42.jpeg"/><Relationship Id="rId5" Type="http://schemas.openxmlformats.org/officeDocument/2006/relationships/hyperlink" Target="https://www.researchgate.net/publication/221959644_Contribution_of_small_habitats_to_conservation_of_insect_communities_of_grassland-cropland_landscapes" TargetMode="External"/><Relationship Id="rId4" Type="http://schemas.openxmlformats.org/officeDocument/2006/relationships/hyperlink" Target="https://royalsocietypublishing.org/doi/pdf/10.1098/rspb.2006.3530" TargetMode="External"/></Relationships>
</file>

<file path=ppt/slides/_rels/slide38.xml.rels><?xml version="1.0" encoding="UTF-8" standalone="yes"?>
<Relationships xmlns="http://schemas.openxmlformats.org/package/2006/relationships"><Relationship Id="rId2" Type="http://schemas.microsoft.com/office/2018/10/relationships/comments" Target="../comments/modernComment_B2F_332B486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5.xml"/><Relationship Id="rId1" Type="http://schemas.openxmlformats.org/officeDocument/2006/relationships/slideLayout" Target="../slideLayouts/slideLayout14.xml"/><Relationship Id="rId5" Type="http://schemas.openxmlformats.org/officeDocument/2006/relationships/image" Target="../media/image45.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1CAF88B-666D-AC84-50B3-43EBB2B8B452}"/>
              </a:ext>
            </a:extLst>
          </p:cNvPr>
          <p:cNvSpPr>
            <a:spLocks noGrp="1"/>
          </p:cNvSpPr>
          <p:nvPr>
            <p:ph type="title" idx="4294967295"/>
          </p:nvPr>
        </p:nvSpPr>
        <p:spPr>
          <a:xfrm>
            <a:off x="311333" y="1254717"/>
            <a:ext cx="4356103"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a:ln>
                  <a:noFill/>
                </a:ln>
                <a:solidFill>
                  <a:schemeClr val="bg1"/>
                </a:solidFill>
                <a:effectLst/>
                <a:uLnTx/>
                <a:uFillTx/>
                <a:latin typeface="+mj-lt"/>
                <a:ea typeface="Open Sans"/>
                <a:cs typeface="Open Sans"/>
              </a:rPr>
              <a:t>MODULE </a:t>
            </a:r>
            <a:r>
              <a:rPr lang="en-US" sz="3200" b="1">
                <a:solidFill>
                  <a:schemeClr val="bg1"/>
                </a:solidFill>
                <a:ea typeface="Open Sans"/>
                <a:cs typeface="Open Sans"/>
              </a:rPr>
              <a:t>7</a:t>
            </a:r>
            <a:r>
              <a:rPr kumimoji="0" lang="en-US" sz="3200" b="1" i="0" u="none" strike="noStrike" kern="1200" cap="none" spc="0" normalizeH="0" baseline="0" noProof="0">
                <a:ln>
                  <a:noFill/>
                </a:ln>
                <a:solidFill>
                  <a:schemeClr val="bg1"/>
                </a:solidFill>
                <a:effectLst/>
                <a:uLnTx/>
                <a:uFillTx/>
                <a:latin typeface="+mj-lt"/>
                <a:ea typeface="Open Sans"/>
                <a:cs typeface="Open Sans"/>
              </a:rPr>
              <a:t>: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Maximize Diversity </a:t>
            </a:r>
          </a:p>
        </p:txBody>
      </p:sp>
      <p:pic>
        <p:nvPicPr>
          <p:cNvPr id="3" name="Picture 2" descr="A bridge with a flower in front of it&#10;&#10;">
            <a:extLst>
              <a:ext uri="{FF2B5EF4-FFF2-40B4-BE49-F238E27FC236}">
                <a16:creationId xmlns:a16="http://schemas.microsoft.com/office/drawing/2014/main" id="{7443D039-B535-C341-751D-D4AD68D40009}"/>
              </a:ext>
            </a:extLst>
          </p:cNvPr>
          <p:cNvPicPr>
            <a:picLocks noChangeAspect="1"/>
          </p:cNvPicPr>
          <p:nvPr/>
        </p:nvPicPr>
        <p:blipFill>
          <a:blip r:embed="rId3"/>
          <a:stretch>
            <a:fillRect/>
          </a:stretch>
        </p:blipFill>
        <p:spPr>
          <a:xfrm>
            <a:off x="4775931" y="1798288"/>
            <a:ext cx="4629614" cy="3085655"/>
          </a:xfrm>
          <a:prstGeom prst="rect">
            <a:avLst/>
          </a:prstGeom>
        </p:spPr>
      </p:pic>
    </p:spTree>
    <p:extLst>
      <p:ext uri="{BB962C8B-B14F-4D97-AF65-F5344CB8AC3E}">
        <p14:creationId xmlns:p14="http://schemas.microsoft.com/office/powerpoint/2010/main" val="3428712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07A5B3-C68E-33F8-3652-D47B87D73D0E}"/>
              </a:ext>
            </a:extLst>
          </p:cNvPr>
          <p:cNvSpPr>
            <a:spLocks noGrp="1"/>
          </p:cNvSpPr>
          <p:nvPr>
            <p:ph type="title" idx="4294967295"/>
          </p:nvPr>
        </p:nvSpPr>
        <p:spPr>
          <a:xfrm>
            <a:off x="0" y="760006"/>
            <a:ext cx="8767818" cy="6344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Vegetable Crop Families</a:t>
            </a:r>
          </a:p>
        </p:txBody>
      </p:sp>
      <p:pic>
        <p:nvPicPr>
          <p:cNvPr id="4" name="Content Placeholder 3" descr="A table with images of common vegetables grouped according to their botanical families - titled &quot;Classification of vegetables according to plant families&quot;">
            <a:extLst>
              <a:ext uri="{FF2B5EF4-FFF2-40B4-BE49-F238E27FC236}">
                <a16:creationId xmlns:a16="http://schemas.microsoft.com/office/drawing/2014/main" id="{CBDD75D1-79AC-9681-1C41-7C3183F381A6}"/>
              </a:ext>
            </a:extLst>
          </p:cNvPr>
          <p:cNvPicPr>
            <a:picLocks noGrp="1" noChangeAspect="1"/>
          </p:cNvPicPr>
          <p:nvPr>
            <p:ph sz="quarter" idx="10"/>
          </p:nvPr>
        </p:nvPicPr>
        <p:blipFill>
          <a:blip r:embed="rId3"/>
          <a:stretch>
            <a:fillRect/>
          </a:stretch>
        </p:blipFill>
        <p:spPr>
          <a:xfrm>
            <a:off x="1613580" y="1394459"/>
            <a:ext cx="5916839" cy="4526281"/>
          </a:xfrm>
          <a:prstGeom prst="rect">
            <a:avLst/>
          </a:prstGeom>
        </p:spPr>
      </p:pic>
    </p:spTree>
    <p:extLst>
      <p:ext uri="{BB962C8B-B14F-4D97-AF65-F5344CB8AC3E}">
        <p14:creationId xmlns:p14="http://schemas.microsoft.com/office/powerpoint/2010/main" val="795395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C3B9BB-8278-95FD-954A-F17A3454DD58}"/>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Vegetable Crop Families</a:t>
            </a:r>
          </a:p>
        </p:txBody>
      </p:sp>
      <p:sp>
        <p:nvSpPr>
          <p:cNvPr id="3" name="Content Placeholder 2">
            <a:extLst>
              <a:ext uri="{FF2B5EF4-FFF2-40B4-BE49-F238E27FC236}">
                <a16:creationId xmlns:a16="http://schemas.microsoft.com/office/drawing/2014/main" id="{F0E9DF70-D3A9-07C6-6C7C-79C890D88241}"/>
              </a:ext>
            </a:extLst>
          </p:cNvPr>
          <p:cNvSpPr>
            <a:spLocks noGrp="1"/>
          </p:cNvSpPr>
          <p:nvPr>
            <p:ph sz="quarter" idx="10"/>
          </p:nvPr>
        </p:nvSpPr>
        <p:spPr>
          <a:xfrm>
            <a:off x="356216" y="1567439"/>
            <a:ext cx="7897497" cy="4707631"/>
          </a:xfrm>
        </p:spPr>
        <p:txBody>
          <a:bodyPr>
            <a:normAutofit lnSpcReduction="10000"/>
          </a:bodyPr>
          <a:lstStyle/>
          <a:p>
            <a:r>
              <a:rPr lang="en-US" sz="2400" b="1" u="sng" dirty="0"/>
              <a:t>Heavy Feeders:</a:t>
            </a:r>
          </a:p>
          <a:p>
            <a:pPr lvl="1"/>
            <a:r>
              <a:rPr lang="en-US" sz="2400" dirty="0"/>
              <a:t>Require more nutrients for production. </a:t>
            </a:r>
          </a:p>
          <a:p>
            <a:pPr lvl="1"/>
            <a:r>
              <a:rPr lang="en-US" sz="2400" dirty="0"/>
              <a:t>Susceptibility to soil-borne diseases</a:t>
            </a:r>
          </a:p>
          <a:p>
            <a:pPr lvl="1"/>
            <a:r>
              <a:rPr lang="en-US" sz="2400" dirty="0"/>
              <a:t>Require a break in planting in same location (4 years often recommended)</a:t>
            </a:r>
          </a:p>
          <a:p>
            <a:pPr lvl="2"/>
            <a:r>
              <a:rPr lang="en-US" sz="2000" i="1" dirty="0"/>
              <a:t>Solanaceae </a:t>
            </a:r>
          </a:p>
          <a:p>
            <a:pPr lvl="2"/>
            <a:r>
              <a:rPr lang="en-US" sz="2000" i="1" dirty="0"/>
              <a:t>Cucurbitaceae </a:t>
            </a:r>
          </a:p>
          <a:p>
            <a:pPr lvl="2"/>
            <a:r>
              <a:rPr lang="en-US" sz="2000" i="1" dirty="0"/>
              <a:t>Brassicaceae </a:t>
            </a:r>
          </a:p>
          <a:p>
            <a:pPr lvl="2"/>
            <a:r>
              <a:rPr lang="en-US" sz="2000" i="1" dirty="0"/>
              <a:t>Amaryllidaceae</a:t>
            </a:r>
            <a:endParaRPr lang="en-US" sz="2000" dirty="0"/>
          </a:p>
          <a:p>
            <a:r>
              <a:rPr lang="en-US" sz="2400" b="1" u="sng" dirty="0"/>
              <a:t>Light Feeders:</a:t>
            </a:r>
          </a:p>
          <a:p>
            <a:pPr lvl="1"/>
            <a:r>
              <a:rPr lang="en-US" sz="2400" dirty="0"/>
              <a:t>Require less nutrients for production. </a:t>
            </a:r>
          </a:p>
          <a:p>
            <a:pPr lvl="1"/>
            <a:r>
              <a:rPr lang="en-US" sz="2400" dirty="0"/>
              <a:t>Good to move annually, but longer break generally not recommended</a:t>
            </a:r>
          </a:p>
        </p:txBody>
      </p:sp>
    </p:spTree>
    <p:extLst>
      <p:ext uri="{BB962C8B-B14F-4D97-AF65-F5344CB8AC3E}">
        <p14:creationId xmlns:p14="http://schemas.microsoft.com/office/powerpoint/2010/main" val="490077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07A5B3-C68E-33F8-3652-D47B87D73D0E}"/>
              </a:ext>
            </a:extLst>
          </p:cNvPr>
          <p:cNvSpPr>
            <a:spLocks noGrp="1"/>
          </p:cNvSpPr>
          <p:nvPr>
            <p:ph type="title" idx="4294967295"/>
          </p:nvPr>
        </p:nvSpPr>
        <p:spPr>
          <a:xfrm>
            <a:off x="90432" y="905892"/>
            <a:ext cx="876781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Vegetable Crop Families</a:t>
            </a:r>
          </a:p>
        </p:txBody>
      </p:sp>
      <p:pic>
        <p:nvPicPr>
          <p:cNvPr id="4" name="Content Placeholder 3" descr="A table with images of common vegetables grouped according to their botanical families - titled &quot;Classification of vegetables according to plant families&quot;">
            <a:extLst>
              <a:ext uri="{FF2B5EF4-FFF2-40B4-BE49-F238E27FC236}">
                <a16:creationId xmlns:a16="http://schemas.microsoft.com/office/drawing/2014/main" id="{CBDD75D1-79AC-9681-1C41-7C3183F381A6}"/>
              </a:ext>
            </a:extLst>
          </p:cNvPr>
          <p:cNvPicPr>
            <a:picLocks noGrp="1" noChangeAspect="1"/>
          </p:cNvPicPr>
          <p:nvPr>
            <p:ph sz="quarter" idx="10"/>
          </p:nvPr>
        </p:nvPicPr>
        <p:blipFill>
          <a:blip r:embed="rId3"/>
          <a:stretch>
            <a:fillRect/>
          </a:stretch>
        </p:blipFill>
        <p:spPr>
          <a:xfrm>
            <a:off x="2556071" y="1703678"/>
            <a:ext cx="4273786" cy="3895689"/>
          </a:xfrm>
          <a:prstGeom prst="rect">
            <a:avLst/>
          </a:prstGeom>
        </p:spPr>
      </p:pic>
      <p:sp>
        <p:nvSpPr>
          <p:cNvPr id="6" name="Rectangle: Rounded Corners 5">
            <a:extLst>
              <a:ext uri="{FF2B5EF4-FFF2-40B4-BE49-F238E27FC236}">
                <a16:creationId xmlns:a16="http://schemas.microsoft.com/office/drawing/2014/main" id="{F919A577-9E2D-DCA5-2D0F-6E8AE359D469}"/>
              </a:ext>
            </a:extLst>
          </p:cNvPr>
          <p:cNvSpPr/>
          <p:nvPr/>
        </p:nvSpPr>
        <p:spPr>
          <a:xfrm>
            <a:off x="1172332" y="4761209"/>
            <a:ext cx="1383739" cy="352025"/>
          </a:xfrm>
          <a:prstGeom prst="roundRect">
            <a:avLst/>
          </a:prstGeom>
          <a:solidFill>
            <a:srgbClr val="FF8D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Heavy Feeders</a:t>
            </a:r>
          </a:p>
        </p:txBody>
      </p:sp>
      <p:sp>
        <p:nvSpPr>
          <p:cNvPr id="15" name="Rectangle: Rounded Corners 14">
            <a:extLst>
              <a:ext uri="{FF2B5EF4-FFF2-40B4-BE49-F238E27FC236}">
                <a16:creationId xmlns:a16="http://schemas.microsoft.com/office/drawing/2014/main" id="{D1837AC5-71FD-98AB-FB0F-8739AC622DC4}"/>
              </a:ext>
            </a:extLst>
          </p:cNvPr>
          <p:cNvSpPr/>
          <p:nvPr/>
        </p:nvSpPr>
        <p:spPr>
          <a:xfrm>
            <a:off x="1172333" y="3505733"/>
            <a:ext cx="1383739" cy="352025"/>
          </a:xfrm>
          <a:prstGeom prst="roundRect">
            <a:avLst/>
          </a:prstGeom>
          <a:solidFill>
            <a:srgbClr val="FF8D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Heavy Feeders</a:t>
            </a:r>
          </a:p>
        </p:txBody>
      </p:sp>
      <p:sp>
        <p:nvSpPr>
          <p:cNvPr id="16" name="Rectangle: Rounded Corners 15">
            <a:extLst>
              <a:ext uri="{FF2B5EF4-FFF2-40B4-BE49-F238E27FC236}">
                <a16:creationId xmlns:a16="http://schemas.microsoft.com/office/drawing/2014/main" id="{578C6BE4-3007-A743-F673-47488181CA54}"/>
              </a:ext>
            </a:extLst>
          </p:cNvPr>
          <p:cNvSpPr/>
          <p:nvPr/>
        </p:nvSpPr>
        <p:spPr>
          <a:xfrm>
            <a:off x="1172333" y="2634097"/>
            <a:ext cx="1383739" cy="352025"/>
          </a:xfrm>
          <a:prstGeom prst="roundRect">
            <a:avLst/>
          </a:prstGeom>
          <a:solidFill>
            <a:srgbClr val="FF8D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Heavy Feeders</a:t>
            </a:r>
          </a:p>
        </p:txBody>
      </p:sp>
      <p:sp>
        <p:nvSpPr>
          <p:cNvPr id="17" name="Rectangle: Rounded Corners 16">
            <a:extLst>
              <a:ext uri="{FF2B5EF4-FFF2-40B4-BE49-F238E27FC236}">
                <a16:creationId xmlns:a16="http://schemas.microsoft.com/office/drawing/2014/main" id="{C9402B14-85C1-1587-ECAC-B55CE71F3FDB}"/>
              </a:ext>
            </a:extLst>
          </p:cNvPr>
          <p:cNvSpPr/>
          <p:nvPr/>
        </p:nvSpPr>
        <p:spPr>
          <a:xfrm>
            <a:off x="1172333" y="2147709"/>
            <a:ext cx="1383739" cy="352025"/>
          </a:xfrm>
          <a:prstGeom prst="roundRect">
            <a:avLst/>
          </a:prstGeom>
          <a:solidFill>
            <a:srgbClr val="FF8D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Heavy Feeders</a:t>
            </a:r>
          </a:p>
        </p:txBody>
      </p:sp>
    </p:spTree>
    <p:extLst>
      <p:ext uri="{BB962C8B-B14F-4D97-AF65-F5344CB8AC3E}">
        <p14:creationId xmlns:p14="http://schemas.microsoft.com/office/powerpoint/2010/main" val="3590488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07A5B3-C68E-33F8-3652-D47B87D73D0E}"/>
              </a:ext>
            </a:extLst>
          </p:cNvPr>
          <p:cNvSpPr>
            <a:spLocks noGrp="1"/>
          </p:cNvSpPr>
          <p:nvPr>
            <p:ph type="title" idx="4294967295"/>
          </p:nvPr>
        </p:nvSpPr>
        <p:spPr>
          <a:xfrm>
            <a:off x="64331" y="785283"/>
            <a:ext cx="876781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Vegetable Crop Families</a:t>
            </a:r>
          </a:p>
        </p:txBody>
      </p:sp>
      <p:pic>
        <p:nvPicPr>
          <p:cNvPr id="4" name="Content Placeholder 3" descr="A table with images of common vegetables grouped according to their botanical families - titled &quot;Classification of vegetables according to plant families&quot;">
            <a:extLst>
              <a:ext uri="{FF2B5EF4-FFF2-40B4-BE49-F238E27FC236}">
                <a16:creationId xmlns:a16="http://schemas.microsoft.com/office/drawing/2014/main" id="{CBDD75D1-79AC-9681-1C41-7C3183F381A6}"/>
              </a:ext>
            </a:extLst>
          </p:cNvPr>
          <p:cNvPicPr>
            <a:picLocks noGrp="1" noChangeAspect="1"/>
          </p:cNvPicPr>
          <p:nvPr>
            <p:ph sz="quarter" idx="10"/>
          </p:nvPr>
        </p:nvPicPr>
        <p:blipFill>
          <a:blip r:embed="rId3"/>
          <a:stretch>
            <a:fillRect/>
          </a:stretch>
        </p:blipFill>
        <p:spPr>
          <a:xfrm>
            <a:off x="2603003" y="1749398"/>
            <a:ext cx="3937994" cy="3895689"/>
          </a:xfrm>
          <a:prstGeom prst="rect">
            <a:avLst/>
          </a:prstGeom>
        </p:spPr>
      </p:pic>
      <p:sp>
        <p:nvSpPr>
          <p:cNvPr id="6" name="Rectangle: Rounded Corners 5">
            <a:extLst>
              <a:ext uri="{FF2B5EF4-FFF2-40B4-BE49-F238E27FC236}">
                <a16:creationId xmlns:a16="http://schemas.microsoft.com/office/drawing/2014/main" id="{F919A577-9E2D-DCA5-2D0F-6E8AE359D469}"/>
              </a:ext>
            </a:extLst>
          </p:cNvPr>
          <p:cNvSpPr/>
          <p:nvPr/>
        </p:nvSpPr>
        <p:spPr>
          <a:xfrm>
            <a:off x="1172332" y="4761209"/>
            <a:ext cx="1383739" cy="352025"/>
          </a:xfrm>
          <a:prstGeom prst="roundRect">
            <a:avLst/>
          </a:prstGeom>
          <a:solidFill>
            <a:srgbClr val="FF8D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Heavy Feeders</a:t>
            </a:r>
          </a:p>
        </p:txBody>
      </p:sp>
      <p:sp>
        <p:nvSpPr>
          <p:cNvPr id="15" name="Rectangle: Rounded Corners 14">
            <a:extLst>
              <a:ext uri="{FF2B5EF4-FFF2-40B4-BE49-F238E27FC236}">
                <a16:creationId xmlns:a16="http://schemas.microsoft.com/office/drawing/2014/main" id="{D1837AC5-71FD-98AB-FB0F-8739AC622DC4}"/>
              </a:ext>
            </a:extLst>
          </p:cNvPr>
          <p:cNvSpPr/>
          <p:nvPr/>
        </p:nvSpPr>
        <p:spPr>
          <a:xfrm>
            <a:off x="1172333" y="3505733"/>
            <a:ext cx="1383739" cy="352025"/>
          </a:xfrm>
          <a:prstGeom prst="roundRect">
            <a:avLst/>
          </a:prstGeom>
          <a:solidFill>
            <a:srgbClr val="FF8D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Heavy Feeders</a:t>
            </a:r>
          </a:p>
        </p:txBody>
      </p:sp>
      <p:sp>
        <p:nvSpPr>
          <p:cNvPr id="16" name="Rectangle: Rounded Corners 15">
            <a:extLst>
              <a:ext uri="{FF2B5EF4-FFF2-40B4-BE49-F238E27FC236}">
                <a16:creationId xmlns:a16="http://schemas.microsoft.com/office/drawing/2014/main" id="{578C6BE4-3007-A743-F673-47488181CA54}"/>
              </a:ext>
            </a:extLst>
          </p:cNvPr>
          <p:cNvSpPr/>
          <p:nvPr/>
        </p:nvSpPr>
        <p:spPr>
          <a:xfrm>
            <a:off x="1172333" y="2634097"/>
            <a:ext cx="1383739" cy="352025"/>
          </a:xfrm>
          <a:prstGeom prst="roundRect">
            <a:avLst/>
          </a:prstGeom>
          <a:solidFill>
            <a:srgbClr val="FF8D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Heavy Feeders</a:t>
            </a:r>
          </a:p>
        </p:txBody>
      </p:sp>
      <p:sp>
        <p:nvSpPr>
          <p:cNvPr id="17" name="Rectangle: Rounded Corners 16">
            <a:extLst>
              <a:ext uri="{FF2B5EF4-FFF2-40B4-BE49-F238E27FC236}">
                <a16:creationId xmlns:a16="http://schemas.microsoft.com/office/drawing/2014/main" id="{C9402B14-85C1-1587-ECAC-B55CE71F3FDB}"/>
              </a:ext>
            </a:extLst>
          </p:cNvPr>
          <p:cNvSpPr/>
          <p:nvPr/>
        </p:nvSpPr>
        <p:spPr>
          <a:xfrm>
            <a:off x="1172333" y="2147709"/>
            <a:ext cx="1383739" cy="352025"/>
          </a:xfrm>
          <a:prstGeom prst="roundRect">
            <a:avLst/>
          </a:prstGeom>
          <a:solidFill>
            <a:srgbClr val="FF8D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Heavy Feeders</a:t>
            </a:r>
          </a:p>
        </p:txBody>
      </p:sp>
      <p:sp>
        <p:nvSpPr>
          <p:cNvPr id="3" name="Rectangle: Rounded Corners 2">
            <a:extLst>
              <a:ext uri="{FF2B5EF4-FFF2-40B4-BE49-F238E27FC236}">
                <a16:creationId xmlns:a16="http://schemas.microsoft.com/office/drawing/2014/main" id="{B8FEEC71-9875-EA3E-A346-F3DF732A86E4}"/>
              </a:ext>
            </a:extLst>
          </p:cNvPr>
          <p:cNvSpPr/>
          <p:nvPr/>
        </p:nvSpPr>
        <p:spPr>
          <a:xfrm>
            <a:off x="6639514" y="2986123"/>
            <a:ext cx="1241117" cy="351377"/>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Light Feeders</a:t>
            </a:r>
          </a:p>
        </p:txBody>
      </p:sp>
      <p:sp>
        <p:nvSpPr>
          <p:cNvPr id="5" name="Rectangle: Rounded Corners 4">
            <a:extLst>
              <a:ext uri="{FF2B5EF4-FFF2-40B4-BE49-F238E27FC236}">
                <a16:creationId xmlns:a16="http://schemas.microsoft.com/office/drawing/2014/main" id="{8BDA428A-4CDE-795B-686D-57A29D4F06AF}"/>
              </a:ext>
            </a:extLst>
          </p:cNvPr>
          <p:cNvSpPr/>
          <p:nvPr/>
        </p:nvSpPr>
        <p:spPr>
          <a:xfrm>
            <a:off x="6639514" y="3890502"/>
            <a:ext cx="1241117" cy="351377"/>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Light Feeders</a:t>
            </a:r>
          </a:p>
        </p:txBody>
      </p:sp>
      <p:sp>
        <p:nvSpPr>
          <p:cNvPr id="7" name="Rectangle: Rounded Corners 6">
            <a:extLst>
              <a:ext uri="{FF2B5EF4-FFF2-40B4-BE49-F238E27FC236}">
                <a16:creationId xmlns:a16="http://schemas.microsoft.com/office/drawing/2014/main" id="{E876CD55-F71F-4943-1DC1-6F24618BEBEC}"/>
              </a:ext>
            </a:extLst>
          </p:cNvPr>
          <p:cNvSpPr/>
          <p:nvPr/>
        </p:nvSpPr>
        <p:spPr>
          <a:xfrm>
            <a:off x="6639514" y="4315285"/>
            <a:ext cx="1241117" cy="351377"/>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Light Feeders</a:t>
            </a:r>
          </a:p>
        </p:txBody>
      </p:sp>
      <p:sp>
        <p:nvSpPr>
          <p:cNvPr id="8" name="Rectangle: Rounded Corners 7">
            <a:extLst>
              <a:ext uri="{FF2B5EF4-FFF2-40B4-BE49-F238E27FC236}">
                <a16:creationId xmlns:a16="http://schemas.microsoft.com/office/drawing/2014/main" id="{0AA0FB5B-46E7-996C-434F-000BAD1F311F}"/>
              </a:ext>
            </a:extLst>
          </p:cNvPr>
          <p:cNvSpPr/>
          <p:nvPr/>
        </p:nvSpPr>
        <p:spPr>
          <a:xfrm>
            <a:off x="6639514" y="5229976"/>
            <a:ext cx="1241117" cy="351377"/>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a:solidFill>
                  <a:schemeClr val="bg2">
                    <a:lumMod val="10000"/>
                  </a:schemeClr>
                </a:solidFill>
              </a:rPr>
              <a:t>Light Feeders</a:t>
            </a:r>
          </a:p>
        </p:txBody>
      </p:sp>
    </p:spTree>
    <p:extLst>
      <p:ext uri="{BB962C8B-B14F-4D97-AF65-F5344CB8AC3E}">
        <p14:creationId xmlns:p14="http://schemas.microsoft.com/office/powerpoint/2010/main" val="2685176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3B8D25A-BF18-149A-CA6D-4E2BD38B5D1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n-lt"/>
                <a:ea typeface="Open Sans" panose="020B0606030504020204" pitchFamily="34" charset="0"/>
                <a:cs typeface="Open Sans" panose="020B0606030504020204" pitchFamily="34" charset="0"/>
              </a:rPr>
              <a:t>Problematic Rotations</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7C54BB8D-22C4-4FFE-B3C1-489A073B9C88}"/>
              </a:ext>
            </a:extLst>
          </p:cNvPr>
          <p:cNvSpPr>
            <a:spLocks noGrp="1"/>
          </p:cNvSpPr>
          <p:nvPr>
            <p:ph sz="quarter" idx="10"/>
          </p:nvPr>
        </p:nvSpPr>
        <p:spPr>
          <a:xfrm>
            <a:off x="379075" y="1508761"/>
            <a:ext cx="5784117" cy="4625340"/>
          </a:xfrm>
        </p:spPr>
        <p:txBody>
          <a:bodyPr/>
          <a:lstStyle/>
          <a:p>
            <a:r>
              <a:rPr lang="en-US" sz="2400" dirty="0"/>
              <a:t>Nightshade (Solanaceae) crops</a:t>
            </a:r>
          </a:p>
          <a:p>
            <a:pPr lvl="1"/>
            <a:r>
              <a:rPr lang="en-US" sz="2400" dirty="0"/>
              <a:t>Susceptibility to similar pests / pathogens</a:t>
            </a:r>
          </a:p>
          <a:p>
            <a:pPr lvl="1"/>
            <a:r>
              <a:rPr lang="en-US" sz="2400" dirty="0"/>
              <a:t>Similar nutrient requirements</a:t>
            </a:r>
          </a:p>
        </p:txBody>
      </p:sp>
      <p:sp>
        <p:nvSpPr>
          <p:cNvPr id="4" name="Title 1">
            <a:extLst>
              <a:ext uri="{FF2B5EF4-FFF2-40B4-BE49-F238E27FC236}">
                <a16:creationId xmlns:a16="http://schemas.microsoft.com/office/drawing/2014/main" id="{A28F00FA-6E0B-4F77-BE68-87B3A386D1D3}"/>
              </a:ext>
              <a:ext uri="{C183D7F6-B498-43B3-948B-1728B52AA6E4}">
                <adec:decorative xmlns:adec="http://schemas.microsoft.com/office/drawing/2017/decorative" val="1"/>
              </a:ext>
            </a:extLst>
          </p:cNvPr>
          <p:cNvSpPr txBox="1">
            <a:spLocks/>
          </p:cNvSpPr>
          <p:nvPr/>
        </p:nvSpPr>
        <p:spPr>
          <a:xfrm>
            <a:off x="260161" y="870942"/>
            <a:ext cx="7886700" cy="599695"/>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300" b="1">
              <a:latin typeface="+mn-lt"/>
            </a:endParaRPr>
          </a:p>
        </p:txBody>
      </p:sp>
      <p:graphicFrame>
        <p:nvGraphicFramePr>
          <p:cNvPr id="5" name="Diagram 4">
            <a:extLst>
              <a:ext uri="{FF2B5EF4-FFF2-40B4-BE49-F238E27FC236}">
                <a16:creationId xmlns:a16="http://schemas.microsoft.com/office/drawing/2014/main" id="{50787129-61A4-4A57-808B-BD5E6CBAB88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0758746"/>
              </p:ext>
            </p:extLst>
          </p:nvPr>
        </p:nvGraphicFramePr>
        <p:xfrm>
          <a:off x="362519" y="2509292"/>
          <a:ext cx="4919165" cy="350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146" name="Picture 2" descr="How to Control the Colorado Potato Beetle Organically">
            <a:extLst>
              <a:ext uri="{FF2B5EF4-FFF2-40B4-BE49-F238E27FC236}">
                <a16:creationId xmlns:a16="http://schemas.microsoft.com/office/drawing/2014/main" id="{627505D2-A1F2-42E2-8429-A2334D6F0090}"/>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2275" t="16068" r="30394" b="20483"/>
          <a:stretch/>
        </p:blipFill>
        <p:spPr bwMode="auto">
          <a:xfrm>
            <a:off x="6463782" y="857250"/>
            <a:ext cx="2686616" cy="19874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107A14A-8CFF-49B2-B1C8-DF62F5BB9EDF}"/>
              </a:ext>
            </a:extLst>
          </p:cNvPr>
          <p:cNvSpPr txBox="1"/>
          <p:nvPr/>
        </p:nvSpPr>
        <p:spPr>
          <a:xfrm>
            <a:off x="6765878" y="2951521"/>
            <a:ext cx="1841595" cy="646331"/>
          </a:xfrm>
          <a:prstGeom prst="rect">
            <a:avLst/>
          </a:prstGeom>
          <a:noFill/>
        </p:spPr>
        <p:txBody>
          <a:bodyPr wrap="square" rtlCol="0">
            <a:spAutoFit/>
          </a:bodyPr>
          <a:lstStyle/>
          <a:p>
            <a:r>
              <a:rPr lang="en-US" sz="1350" i="1"/>
              <a:t>Colorado potato beetle </a:t>
            </a:r>
            <a:r>
              <a:rPr lang="en-US" sz="900" i="1"/>
              <a:t>(Source: thespruce.com) </a:t>
            </a:r>
          </a:p>
        </p:txBody>
      </p:sp>
      <p:pic>
        <p:nvPicPr>
          <p:cNvPr id="6148" name="Picture 4" descr="A red bell pepper with a gray fungus growing on it. ">
            <a:extLst>
              <a:ext uri="{FF2B5EF4-FFF2-40B4-BE49-F238E27FC236}">
                <a16:creationId xmlns:a16="http://schemas.microsoft.com/office/drawing/2014/main" id="{2A9415AF-D7B2-4846-8363-D7DD70C359D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62979" y="3545101"/>
            <a:ext cx="2681021" cy="18179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69A68BF-D3C9-4033-B0C3-BFC5DC7D5AEF}"/>
              </a:ext>
            </a:extLst>
          </p:cNvPr>
          <p:cNvSpPr txBox="1"/>
          <p:nvPr/>
        </p:nvSpPr>
        <p:spPr>
          <a:xfrm>
            <a:off x="6931731" y="5290651"/>
            <a:ext cx="1841595" cy="438582"/>
          </a:xfrm>
          <a:prstGeom prst="rect">
            <a:avLst/>
          </a:prstGeom>
          <a:noFill/>
        </p:spPr>
        <p:txBody>
          <a:bodyPr wrap="square" rtlCol="0">
            <a:spAutoFit/>
          </a:bodyPr>
          <a:lstStyle/>
          <a:p>
            <a:r>
              <a:rPr lang="en-US" sz="1350" i="1"/>
              <a:t>Anthracnose </a:t>
            </a:r>
          </a:p>
          <a:p>
            <a:r>
              <a:rPr lang="en-US" sz="900" i="1"/>
              <a:t>(Source: plantvillage.psu.edu) </a:t>
            </a:r>
          </a:p>
        </p:txBody>
      </p:sp>
      <p:sp>
        <p:nvSpPr>
          <p:cNvPr id="9" name="Content Placeholder 2">
            <a:extLst>
              <a:ext uri="{FF2B5EF4-FFF2-40B4-BE49-F238E27FC236}">
                <a16:creationId xmlns:a16="http://schemas.microsoft.com/office/drawing/2014/main" id="{D7A7A288-A8B3-421C-99E7-549F31F206FC}"/>
              </a:ext>
            </a:extLst>
          </p:cNvPr>
          <p:cNvSpPr txBox="1">
            <a:spLocks/>
          </p:cNvSpPr>
          <p:nvPr/>
        </p:nvSpPr>
        <p:spPr>
          <a:xfrm>
            <a:off x="362519" y="3799282"/>
            <a:ext cx="5969701" cy="350807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Cucurbits</a:t>
            </a:r>
          </a:p>
          <a:p>
            <a:pPr lvl="1"/>
            <a:r>
              <a:rPr lang="en-US" dirty="0"/>
              <a:t>Susceptibility to similar pests / pathogens</a:t>
            </a:r>
          </a:p>
        </p:txBody>
      </p:sp>
      <p:graphicFrame>
        <p:nvGraphicFramePr>
          <p:cNvPr id="10" name="Diagram 9">
            <a:extLst>
              <a:ext uri="{FF2B5EF4-FFF2-40B4-BE49-F238E27FC236}">
                <a16:creationId xmlns:a16="http://schemas.microsoft.com/office/drawing/2014/main" id="{2ED49785-1FFA-44EA-A5CC-A43D1B0514B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191914"/>
              </p:ext>
            </p:extLst>
          </p:nvPr>
        </p:nvGraphicFramePr>
        <p:xfrm>
          <a:off x="476819" y="4300610"/>
          <a:ext cx="4919165" cy="35034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4124125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D78F57-DF47-AD27-0F61-4F78B3778CF8}"/>
              </a:ext>
            </a:extLst>
          </p:cNvPr>
          <p:cNvSpPr>
            <a:spLocks noGrp="1"/>
          </p:cNvSpPr>
          <p:nvPr>
            <p:ph type="title" idx="4294967295"/>
          </p:nvPr>
        </p:nvSpPr>
        <p:spPr>
          <a:xfrm>
            <a:off x="147582" y="832704"/>
            <a:ext cx="8767818" cy="7674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CPS 328 Considerations - Diversity</a:t>
            </a:r>
          </a:p>
        </p:txBody>
      </p:sp>
      <p:sp>
        <p:nvSpPr>
          <p:cNvPr id="3" name="Content Placeholder 2">
            <a:extLst>
              <a:ext uri="{FF2B5EF4-FFF2-40B4-BE49-F238E27FC236}">
                <a16:creationId xmlns:a16="http://schemas.microsoft.com/office/drawing/2014/main" id="{E1BF46F5-1F71-45EF-64FB-DB26EADFEC38}"/>
              </a:ext>
            </a:extLst>
          </p:cNvPr>
          <p:cNvSpPr>
            <a:spLocks noGrp="1"/>
          </p:cNvSpPr>
          <p:nvPr>
            <p:ph sz="quarter" idx="10"/>
          </p:nvPr>
        </p:nvSpPr>
        <p:spPr>
          <a:xfrm>
            <a:off x="367645" y="1679818"/>
            <a:ext cx="3979983" cy="4345478"/>
          </a:xfrm>
        </p:spPr>
        <p:txBody>
          <a:bodyPr>
            <a:normAutofit/>
          </a:bodyPr>
          <a:lstStyle/>
          <a:p>
            <a:r>
              <a:rPr lang="en-US" sz="2400" dirty="0"/>
              <a:t>Minimize fallow (periods of bare ground)</a:t>
            </a:r>
          </a:p>
          <a:p>
            <a:r>
              <a:rPr lang="en-US" sz="2400" dirty="0"/>
              <a:t>Crop sequence should include mix of different crop types. </a:t>
            </a:r>
          </a:p>
          <a:p>
            <a:r>
              <a:rPr lang="en-US" sz="2400" dirty="0"/>
              <a:t>Longer crop sequences (four or more years) are more effective with no more than two consecutive years with the same crop.</a:t>
            </a:r>
          </a:p>
        </p:txBody>
      </p:sp>
      <p:pic>
        <p:nvPicPr>
          <p:cNvPr id="4" name="Picture 3" descr="A diverse garden with different flowers blooming in the late afternoon light. There is a forest in the background. ">
            <a:extLst>
              <a:ext uri="{FF2B5EF4-FFF2-40B4-BE49-F238E27FC236}">
                <a16:creationId xmlns:a16="http://schemas.microsoft.com/office/drawing/2014/main" id="{6817BAA4-2AE7-08E8-8366-84AC68DBA191}"/>
              </a:ext>
            </a:extLst>
          </p:cNvPr>
          <p:cNvPicPr>
            <a:picLocks noChangeAspect="1"/>
          </p:cNvPicPr>
          <p:nvPr/>
        </p:nvPicPr>
        <p:blipFill>
          <a:blip r:embed="rId3"/>
          <a:stretch>
            <a:fillRect/>
          </a:stretch>
        </p:blipFill>
        <p:spPr>
          <a:xfrm>
            <a:off x="4531491" y="2078181"/>
            <a:ext cx="4486700" cy="3298041"/>
          </a:xfrm>
          <a:prstGeom prst="rect">
            <a:avLst/>
          </a:prstGeom>
        </p:spPr>
      </p:pic>
    </p:spTree>
    <p:extLst>
      <p:ext uri="{BB962C8B-B14F-4D97-AF65-F5344CB8AC3E}">
        <p14:creationId xmlns:p14="http://schemas.microsoft.com/office/powerpoint/2010/main" val="387337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D78F57-DF47-AD27-0F61-4F78B3778CF8}"/>
              </a:ext>
            </a:extLst>
          </p:cNvPr>
          <p:cNvSpPr>
            <a:spLocks noGrp="1"/>
          </p:cNvSpPr>
          <p:nvPr>
            <p:ph type="title" idx="4294967295"/>
          </p:nvPr>
        </p:nvSpPr>
        <p:spPr>
          <a:xfrm>
            <a:off x="73791" y="786984"/>
            <a:ext cx="8996418" cy="7103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Rotation Principles – Market Gardener</a:t>
            </a:r>
          </a:p>
        </p:txBody>
      </p:sp>
      <p:sp>
        <p:nvSpPr>
          <p:cNvPr id="3" name="Content Placeholder 2">
            <a:extLst>
              <a:ext uri="{FF2B5EF4-FFF2-40B4-BE49-F238E27FC236}">
                <a16:creationId xmlns:a16="http://schemas.microsoft.com/office/drawing/2014/main" id="{E1BF46F5-1F71-45EF-64FB-DB26EADFEC38}"/>
              </a:ext>
            </a:extLst>
          </p:cNvPr>
          <p:cNvSpPr>
            <a:spLocks noGrp="1"/>
          </p:cNvSpPr>
          <p:nvPr>
            <p:ph sz="quarter" idx="10"/>
          </p:nvPr>
        </p:nvSpPr>
        <p:spPr>
          <a:xfrm>
            <a:off x="186320" y="1861012"/>
            <a:ext cx="4853673" cy="4574078"/>
          </a:xfrm>
        </p:spPr>
        <p:txBody>
          <a:bodyPr>
            <a:normAutofit/>
          </a:bodyPr>
          <a:lstStyle/>
          <a:p>
            <a:r>
              <a:rPr lang="en-US" sz="2400" dirty="0"/>
              <a:t>Heavy feeders are followed by light feeders.</a:t>
            </a:r>
          </a:p>
          <a:p>
            <a:r>
              <a:rPr lang="en-US" sz="2400" dirty="0"/>
              <a:t>Compost is applied with the heavy feeders, not the light feeders. </a:t>
            </a:r>
          </a:p>
          <a:p>
            <a:r>
              <a:rPr lang="en-US" sz="2400" dirty="0"/>
              <a:t>Root vegetables are alternated with leaf vegetables. </a:t>
            </a:r>
          </a:p>
          <a:p>
            <a:r>
              <a:rPr lang="en-US" sz="2400" dirty="0"/>
              <a:t>Crops that are easy to weed are grown the year before onions which are difficult to keep weed free. </a:t>
            </a:r>
          </a:p>
          <a:p>
            <a:endParaRPr lang="en-US" dirty="0"/>
          </a:p>
        </p:txBody>
      </p:sp>
      <p:pic>
        <p:nvPicPr>
          <p:cNvPr id="9" name="Picture 8" descr="A person and person standing together in a field with a small vegetable farm in the background. &#10;&#10;">
            <a:extLst>
              <a:ext uri="{FF2B5EF4-FFF2-40B4-BE49-F238E27FC236}">
                <a16:creationId xmlns:a16="http://schemas.microsoft.com/office/drawing/2014/main" id="{A2A9F330-FF32-87A8-0E49-8ECC4983ABBD}"/>
              </a:ext>
            </a:extLst>
          </p:cNvPr>
          <p:cNvPicPr>
            <a:picLocks noChangeAspect="1"/>
          </p:cNvPicPr>
          <p:nvPr/>
        </p:nvPicPr>
        <p:blipFill>
          <a:blip r:embed="rId3"/>
          <a:stretch>
            <a:fillRect/>
          </a:stretch>
        </p:blipFill>
        <p:spPr>
          <a:xfrm>
            <a:off x="4969701" y="2210458"/>
            <a:ext cx="4083073" cy="2437084"/>
          </a:xfrm>
          <a:prstGeom prst="rect">
            <a:avLst/>
          </a:prstGeom>
        </p:spPr>
      </p:pic>
      <p:pic>
        <p:nvPicPr>
          <p:cNvPr id="7" name="Picture 6" descr="A cover of a book titled &quot;The Market Gardener&quot;">
            <a:extLst>
              <a:ext uri="{FF2B5EF4-FFF2-40B4-BE49-F238E27FC236}">
                <a16:creationId xmlns:a16="http://schemas.microsoft.com/office/drawing/2014/main" id="{0788EC5A-4DE6-098B-8C72-614E3D552005}"/>
              </a:ext>
            </a:extLst>
          </p:cNvPr>
          <p:cNvPicPr>
            <a:picLocks noChangeAspect="1"/>
          </p:cNvPicPr>
          <p:nvPr/>
        </p:nvPicPr>
        <p:blipFill>
          <a:blip r:embed="rId4"/>
          <a:stretch>
            <a:fillRect/>
          </a:stretch>
        </p:blipFill>
        <p:spPr>
          <a:xfrm>
            <a:off x="4969700" y="3821378"/>
            <a:ext cx="1792566" cy="1792566"/>
          </a:xfrm>
          <a:prstGeom prst="rect">
            <a:avLst/>
          </a:prstGeom>
        </p:spPr>
      </p:pic>
    </p:spTree>
    <p:extLst>
      <p:ext uri="{BB962C8B-B14F-4D97-AF65-F5344CB8AC3E}">
        <p14:creationId xmlns:p14="http://schemas.microsoft.com/office/powerpoint/2010/main" val="299373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D78F57-DF47-AD27-0F61-4F78B3778CF8}"/>
              </a:ext>
            </a:extLst>
          </p:cNvPr>
          <p:cNvSpPr>
            <a:spLocks noGrp="1"/>
          </p:cNvSpPr>
          <p:nvPr>
            <p:ph type="title" idx="4294967295"/>
          </p:nvPr>
        </p:nvSpPr>
        <p:spPr>
          <a:xfrm>
            <a:off x="110152" y="891540"/>
            <a:ext cx="8923695" cy="7362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Rotation Principles – Market Gardener</a:t>
            </a:r>
          </a:p>
        </p:txBody>
      </p:sp>
      <p:graphicFrame>
        <p:nvGraphicFramePr>
          <p:cNvPr id="4" name="Table 3">
            <a:extLst>
              <a:ext uri="{FF2B5EF4-FFF2-40B4-BE49-F238E27FC236}">
                <a16:creationId xmlns:a16="http://schemas.microsoft.com/office/drawing/2014/main" id="{1B1F2947-6048-CAF6-2F2F-DACCCBA40DE1}"/>
              </a:ext>
            </a:extLst>
          </p:cNvPr>
          <p:cNvGraphicFramePr>
            <a:graphicFrameLocks noGrp="1"/>
          </p:cNvGraphicFramePr>
          <p:nvPr>
            <p:extLst>
              <p:ext uri="{D42A27DB-BD31-4B8C-83A1-F6EECF244321}">
                <p14:modId xmlns:p14="http://schemas.microsoft.com/office/powerpoint/2010/main" val="3843088724"/>
              </p:ext>
            </p:extLst>
          </p:nvPr>
        </p:nvGraphicFramePr>
        <p:xfrm>
          <a:off x="147582" y="2039665"/>
          <a:ext cx="4692892" cy="3471456"/>
        </p:xfrm>
        <a:graphic>
          <a:graphicData uri="http://schemas.openxmlformats.org/drawingml/2006/table">
            <a:tbl>
              <a:tblPr firstRow="1" firstCol="1" bandRow="1">
                <a:tableStyleId>{21E4AEA4-8DFA-4A89-87EB-49C32662AFE0}</a:tableStyleId>
              </a:tblPr>
              <a:tblGrid>
                <a:gridCol w="818876">
                  <a:extLst>
                    <a:ext uri="{9D8B030D-6E8A-4147-A177-3AD203B41FA5}">
                      <a16:colId xmlns:a16="http://schemas.microsoft.com/office/drawing/2014/main" val="2166553506"/>
                    </a:ext>
                  </a:extLst>
                </a:gridCol>
                <a:gridCol w="3874016">
                  <a:extLst>
                    <a:ext uri="{9D8B030D-6E8A-4147-A177-3AD203B41FA5}">
                      <a16:colId xmlns:a16="http://schemas.microsoft.com/office/drawing/2014/main" val="2071096257"/>
                    </a:ext>
                  </a:extLst>
                </a:gridCol>
              </a:tblGrid>
              <a:tr h="251460">
                <a:tc>
                  <a:txBody>
                    <a:bodyPr/>
                    <a:lstStyle/>
                    <a:p>
                      <a:pPr marL="0" marR="0">
                        <a:spcBef>
                          <a:spcPts val="0"/>
                        </a:spcBef>
                        <a:spcAft>
                          <a:spcPts val="0"/>
                        </a:spcAft>
                      </a:pPr>
                      <a:r>
                        <a:rPr lang="en-US" sz="1700">
                          <a:effectLst/>
                        </a:rPr>
                        <a:t>Year</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tc>
                  <a:txBody>
                    <a:bodyPr/>
                    <a:lstStyle/>
                    <a:p>
                      <a:pPr marL="0" marR="0">
                        <a:spcBef>
                          <a:spcPts val="0"/>
                        </a:spcBef>
                        <a:spcAft>
                          <a:spcPts val="0"/>
                        </a:spcAft>
                      </a:pPr>
                      <a:r>
                        <a:rPr lang="en-US" sz="1700">
                          <a:effectLst/>
                        </a:rPr>
                        <a:t>Crop </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extLst>
                  <a:ext uri="{0D108BD9-81ED-4DB2-BD59-A6C34878D82A}">
                    <a16:rowId xmlns:a16="http://schemas.microsoft.com/office/drawing/2014/main" val="1469519867"/>
                  </a:ext>
                </a:extLst>
              </a:tr>
              <a:tr h="251460">
                <a:tc>
                  <a:txBody>
                    <a:bodyPr/>
                    <a:lstStyle/>
                    <a:p>
                      <a:pPr marL="0" marR="0">
                        <a:spcBef>
                          <a:spcPts val="0"/>
                        </a:spcBef>
                        <a:spcAft>
                          <a:spcPts val="0"/>
                        </a:spcAft>
                      </a:pPr>
                      <a:r>
                        <a:rPr lang="en-US" sz="1700">
                          <a:effectLst/>
                        </a:rPr>
                        <a:t>1</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tc>
                  <a:txBody>
                    <a:bodyPr/>
                    <a:lstStyle/>
                    <a:p>
                      <a:pPr marL="0" marR="0">
                        <a:spcBef>
                          <a:spcPts val="0"/>
                        </a:spcBef>
                        <a:spcAft>
                          <a:spcPts val="0"/>
                        </a:spcAft>
                      </a:pPr>
                      <a:r>
                        <a:rPr lang="en-US" sz="1700" b="1">
                          <a:effectLst/>
                        </a:rPr>
                        <a:t>Solanaceae</a:t>
                      </a:r>
                      <a:r>
                        <a:rPr lang="en-US" sz="1700">
                          <a:effectLst/>
                        </a:rPr>
                        <a:t> + Compost</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extLst>
                  <a:ext uri="{0D108BD9-81ED-4DB2-BD59-A6C34878D82A}">
                    <a16:rowId xmlns:a16="http://schemas.microsoft.com/office/drawing/2014/main" val="4202885587"/>
                  </a:ext>
                </a:extLst>
              </a:tr>
              <a:tr h="251460">
                <a:tc>
                  <a:txBody>
                    <a:bodyPr/>
                    <a:lstStyle/>
                    <a:p>
                      <a:pPr marL="0" marR="0">
                        <a:spcBef>
                          <a:spcPts val="0"/>
                        </a:spcBef>
                        <a:spcAft>
                          <a:spcPts val="0"/>
                        </a:spcAft>
                      </a:pPr>
                      <a:r>
                        <a:rPr lang="en-US" sz="1700">
                          <a:effectLst/>
                        </a:rPr>
                        <a:t>2</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tc>
                  <a:txBody>
                    <a:bodyPr/>
                    <a:lstStyle/>
                    <a:p>
                      <a:pPr marL="0" marR="0">
                        <a:spcBef>
                          <a:spcPts val="0"/>
                        </a:spcBef>
                        <a:spcAft>
                          <a:spcPts val="0"/>
                        </a:spcAft>
                      </a:pPr>
                      <a:r>
                        <a:rPr lang="en-US" sz="1700">
                          <a:effectLst/>
                        </a:rPr>
                        <a:t>Greens + Roots</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extLst>
                  <a:ext uri="{0D108BD9-81ED-4DB2-BD59-A6C34878D82A}">
                    <a16:rowId xmlns:a16="http://schemas.microsoft.com/office/drawing/2014/main" val="4062662296"/>
                  </a:ext>
                </a:extLst>
              </a:tr>
              <a:tr h="251460">
                <a:tc>
                  <a:txBody>
                    <a:bodyPr/>
                    <a:lstStyle/>
                    <a:p>
                      <a:pPr marL="0" marR="0">
                        <a:spcBef>
                          <a:spcPts val="0"/>
                        </a:spcBef>
                        <a:spcAft>
                          <a:spcPts val="0"/>
                        </a:spcAft>
                      </a:pPr>
                      <a:r>
                        <a:rPr lang="en-US" sz="1700">
                          <a:effectLst/>
                        </a:rPr>
                        <a:t>3</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tc>
                  <a:txBody>
                    <a:bodyPr/>
                    <a:lstStyle/>
                    <a:p>
                      <a:pPr marL="0" marR="0">
                        <a:spcBef>
                          <a:spcPts val="0"/>
                        </a:spcBef>
                        <a:spcAft>
                          <a:spcPts val="0"/>
                        </a:spcAft>
                      </a:pPr>
                      <a:r>
                        <a:rPr lang="en-US" sz="1700" b="1">
                          <a:effectLst/>
                        </a:rPr>
                        <a:t>Garlic</a:t>
                      </a:r>
                      <a:r>
                        <a:rPr lang="en-US" sz="1700">
                          <a:effectLst/>
                        </a:rPr>
                        <a:t> + Compost</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extLst>
                  <a:ext uri="{0D108BD9-81ED-4DB2-BD59-A6C34878D82A}">
                    <a16:rowId xmlns:a16="http://schemas.microsoft.com/office/drawing/2014/main" val="2559751109"/>
                  </a:ext>
                </a:extLst>
              </a:tr>
              <a:tr h="251460">
                <a:tc>
                  <a:txBody>
                    <a:bodyPr/>
                    <a:lstStyle/>
                    <a:p>
                      <a:pPr marL="0" marR="0">
                        <a:spcBef>
                          <a:spcPts val="0"/>
                        </a:spcBef>
                        <a:spcAft>
                          <a:spcPts val="0"/>
                        </a:spcAft>
                      </a:pPr>
                      <a:r>
                        <a:rPr lang="en-US" sz="1700">
                          <a:effectLst/>
                        </a:rPr>
                        <a:t>4</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tc>
                  <a:txBody>
                    <a:bodyPr/>
                    <a:lstStyle/>
                    <a:p>
                      <a:pPr marL="0" marR="0">
                        <a:spcBef>
                          <a:spcPts val="0"/>
                        </a:spcBef>
                        <a:spcAft>
                          <a:spcPts val="0"/>
                        </a:spcAft>
                      </a:pPr>
                      <a:r>
                        <a:rPr lang="en-US" sz="1700">
                          <a:effectLst/>
                        </a:rPr>
                        <a:t>Greens + Roots</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extLst>
                  <a:ext uri="{0D108BD9-81ED-4DB2-BD59-A6C34878D82A}">
                    <a16:rowId xmlns:a16="http://schemas.microsoft.com/office/drawing/2014/main" val="3693654123"/>
                  </a:ext>
                </a:extLst>
              </a:tr>
              <a:tr h="502920">
                <a:tc>
                  <a:txBody>
                    <a:bodyPr/>
                    <a:lstStyle/>
                    <a:p>
                      <a:pPr marL="0" marR="0">
                        <a:spcBef>
                          <a:spcPts val="0"/>
                        </a:spcBef>
                        <a:spcAft>
                          <a:spcPts val="0"/>
                        </a:spcAft>
                      </a:pPr>
                      <a:r>
                        <a:rPr lang="en-US" sz="1700">
                          <a:effectLst/>
                        </a:rPr>
                        <a:t>5</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tc>
                  <a:txBody>
                    <a:bodyPr/>
                    <a:lstStyle/>
                    <a:p>
                      <a:pPr marL="0" marR="0">
                        <a:spcBef>
                          <a:spcPts val="0"/>
                        </a:spcBef>
                        <a:spcAft>
                          <a:spcPts val="0"/>
                        </a:spcAft>
                      </a:pPr>
                      <a:r>
                        <a:rPr lang="en-US" sz="1700">
                          <a:effectLst/>
                        </a:rPr>
                        <a:t>Late </a:t>
                      </a:r>
                      <a:r>
                        <a:rPr lang="en-US" sz="1700" b="1">
                          <a:effectLst/>
                        </a:rPr>
                        <a:t>Cucurbits</a:t>
                      </a:r>
                      <a:r>
                        <a:rPr lang="en-US" sz="1700">
                          <a:effectLst/>
                        </a:rPr>
                        <a:t> and </a:t>
                      </a:r>
                      <a:r>
                        <a:rPr lang="en-US" sz="1700" b="1">
                          <a:effectLst/>
                        </a:rPr>
                        <a:t>Brassicas</a:t>
                      </a:r>
                      <a:r>
                        <a:rPr lang="en-US" sz="1700">
                          <a:effectLst/>
                        </a:rPr>
                        <a:t> + Compost</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extLst>
                  <a:ext uri="{0D108BD9-81ED-4DB2-BD59-A6C34878D82A}">
                    <a16:rowId xmlns:a16="http://schemas.microsoft.com/office/drawing/2014/main" val="166110772"/>
                  </a:ext>
                </a:extLst>
              </a:tr>
              <a:tr h="251460">
                <a:tc>
                  <a:txBody>
                    <a:bodyPr/>
                    <a:lstStyle/>
                    <a:p>
                      <a:pPr marL="0" marR="0">
                        <a:spcBef>
                          <a:spcPts val="0"/>
                        </a:spcBef>
                        <a:spcAft>
                          <a:spcPts val="0"/>
                        </a:spcAft>
                      </a:pPr>
                      <a:r>
                        <a:rPr lang="en-US" sz="1700">
                          <a:effectLst/>
                        </a:rPr>
                        <a:t>6</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tc>
                  <a:txBody>
                    <a:bodyPr/>
                    <a:lstStyle/>
                    <a:p>
                      <a:pPr marL="0" marR="0">
                        <a:spcBef>
                          <a:spcPts val="0"/>
                        </a:spcBef>
                        <a:spcAft>
                          <a:spcPts val="0"/>
                        </a:spcAft>
                      </a:pPr>
                      <a:r>
                        <a:rPr lang="en-US" sz="1700">
                          <a:effectLst/>
                        </a:rPr>
                        <a:t>Greens + Roots</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extLst>
                  <a:ext uri="{0D108BD9-81ED-4DB2-BD59-A6C34878D82A}">
                    <a16:rowId xmlns:a16="http://schemas.microsoft.com/office/drawing/2014/main" val="32560921"/>
                  </a:ext>
                </a:extLst>
              </a:tr>
              <a:tr h="362496">
                <a:tc>
                  <a:txBody>
                    <a:bodyPr/>
                    <a:lstStyle/>
                    <a:p>
                      <a:pPr marL="0" marR="0">
                        <a:spcBef>
                          <a:spcPts val="0"/>
                        </a:spcBef>
                        <a:spcAft>
                          <a:spcPts val="0"/>
                        </a:spcAft>
                      </a:pPr>
                      <a:r>
                        <a:rPr lang="en-US" sz="1700">
                          <a:effectLst/>
                        </a:rPr>
                        <a:t>7</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tc>
                  <a:txBody>
                    <a:bodyPr/>
                    <a:lstStyle/>
                    <a:p>
                      <a:pPr marL="0" marR="0">
                        <a:spcBef>
                          <a:spcPts val="0"/>
                        </a:spcBef>
                        <a:spcAft>
                          <a:spcPts val="0"/>
                        </a:spcAft>
                      </a:pPr>
                      <a:r>
                        <a:rPr lang="en-US" sz="1700" b="1">
                          <a:effectLst/>
                        </a:rPr>
                        <a:t>Amaryllidaceae</a:t>
                      </a:r>
                      <a:r>
                        <a:rPr lang="en-US" sz="1700">
                          <a:effectLst/>
                        </a:rPr>
                        <a:t> + Compost</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extLst>
                  <a:ext uri="{0D108BD9-81ED-4DB2-BD59-A6C34878D82A}">
                    <a16:rowId xmlns:a16="http://schemas.microsoft.com/office/drawing/2014/main" val="2767478282"/>
                  </a:ext>
                </a:extLst>
              </a:tr>
              <a:tr h="251460">
                <a:tc>
                  <a:txBody>
                    <a:bodyPr/>
                    <a:lstStyle/>
                    <a:p>
                      <a:pPr marL="0" marR="0">
                        <a:spcBef>
                          <a:spcPts val="0"/>
                        </a:spcBef>
                        <a:spcAft>
                          <a:spcPts val="0"/>
                        </a:spcAft>
                      </a:pPr>
                      <a:r>
                        <a:rPr lang="en-US" sz="1700">
                          <a:effectLst/>
                        </a:rPr>
                        <a:t>8</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tc>
                  <a:txBody>
                    <a:bodyPr/>
                    <a:lstStyle/>
                    <a:p>
                      <a:pPr marL="0" marR="0">
                        <a:spcBef>
                          <a:spcPts val="0"/>
                        </a:spcBef>
                        <a:spcAft>
                          <a:spcPts val="0"/>
                        </a:spcAft>
                      </a:pPr>
                      <a:r>
                        <a:rPr lang="en-US" sz="1700">
                          <a:effectLst/>
                        </a:rPr>
                        <a:t>Greens + Roots</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extLst>
                  <a:ext uri="{0D108BD9-81ED-4DB2-BD59-A6C34878D82A}">
                    <a16:rowId xmlns:a16="http://schemas.microsoft.com/office/drawing/2014/main" val="2504320234"/>
                  </a:ext>
                </a:extLst>
              </a:tr>
              <a:tr h="502920">
                <a:tc>
                  <a:txBody>
                    <a:bodyPr/>
                    <a:lstStyle/>
                    <a:p>
                      <a:pPr marL="0" marR="0">
                        <a:spcBef>
                          <a:spcPts val="0"/>
                        </a:spcBef>
                        <a:spcAft>
                          <a:spcPts val="0"/>
                        </a:spcAft>
                      </a:pPr>
                      <a:r>
                        <a:rPr lang="en-US" sz="1700">
                          <a:effectLst/>
                        </a:rPr>
                        <a:t>9</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tc>
                  <a:txBody>
                    <a:bodyPr/>
                    <a:lstStyle/>
                    <a:p>
                      <a:pPr marL="0" marR="0">
                        <a:spcBef>
                          <a:spcPts val="0"/>
                        </a:spcBef>
                        <a:spcAft>
                          <a:spcPts val="0"/>
                        </a:spcAft>
                      </a:pPr>
                      <a:r>
                        <a:rPr lang="en-US" sz="1700">
                          <a:effectLst/>
                        </a:rPr>
                        <a:t>Early </a:t>
                      </a:r>
                      <a:r>
                        <a:rPr lang="en-US" sz="1700" b="1">
                          <a:effectLst/>
                        </a:rPr>
                        <a:t>Cucurbits </a:t>
                      </a:r>
                      <a:r>
                        <a:rPr lang="en-US" sz="1700">
                          <a:effectLst/>
                        </a:rPr>
                        <a:t>and </a:t>
                      </a:r>
                      <a:r>
                        <a:rPr lang="en-US" sz="1700" b="1">
                          <a:effectLst/>
                        </a:rPr>
                        <a:t>Brassicas</a:t>
                      </a:r>
                      <a:r>
                        <a:rPr lang="en-US" sz="1700">
                          <a:effectLst/>
                        </a:rPr>
                        <a:t> + Compost</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extLst>
                  <a:ext uri="{0D108BD9-81ED-4DB2-BD59-A6C34878D82A}">
                    <a16:rowId xmlns:a16="http://schemas.microsoft.com/office/drawing/2014/main" val="3067001111"/>
                  </a:ext>
                </a:extLst>
              </a:tr>
              <a:tr h="251460">
                <a:tc>
                  <a:txBody>
                    <a:bodyPr/>
                    <a:lstStyle/>
                    <a:p>
                      <a:pPr marL="0" marR="0">
                        <a:spcBef>
                          <a:spcPts val="0"/>
                        </a:spcBef>
                        <a:spcAft>
                          <a:spcPts val="0"/>
                        </a:spcAft>
                      </a:pPr>
                      <a:r>
                        <a:rPr lang="en-US" sz="1700">
                          <a:effectLst/>
                        </a:rPr>
                        <a:t>10</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tc>
                  <a:txBody>
                    <a:bodyPr/>
                    <a:lstStyle/>
                    <a:p>
                      <a:pPr marL="0" marR="0">
                        <a:spcBef>
                          <a:spcPts val="0"/>
                        </a:spcBef>
                        <a:spcAft>
                          <a:spcPts val="0"/>
                        </a:spcAft>
                      </a:pPr>
                      <a:r>
                        <a:rPr lang="en-US" sz="1700">
                          <a:effectLst/>
                        </a:rPr>
                        <a:t>Greens + Roots</a:t>
                      </a:r>
                      <a:endParaRPr lang="en-US" sz="1700">
                        <a:effectLst/>
                        <a:latin typeface="Cambria" panose="02040503050406030204" pitchFamily="18" charset="0"/>
                        <a:ea typeface="MS Mincho" panose="02020609040205080304" pitchFamily="49" charset="-128"/>
                        <a:cs typeface="Times New Roman" panose="02020603050405020304" pitchFamily="18" charset="0"/>
                      </a:endParaRPr>
                    </a:p>
                  </a:txBody>
                  <a:tcPr marL="40860" marR="40860" marT="0" marB="0"/>
                </a:tc>
                <a:extLst>
                  <a:ext uri="{0D108BD9-81ED-4DB2-BD59-A6C34878D82A}">
                    <a16:rowId xmlns:a16="http://schemas.microsoft.com/office/drawing/2014/main" val="3985247680"/>
                  </a:ext>
                </a:extLst>
              </a:tr>
            </a:tbl>
          </a:graphicData>
        </a:graphic>
      </p:graphicFrame>
      <p:pic>
        <p:nvPicPr>
          <p:cNvPr id="10" name="Picture 9" descr="Aerial photo of a diverse small-scale vegetable farm with vegetables growing in rows and high tunnel hoop houses. &#10;&#10;">
            <a:extLst>
              <a:ext uri="{FF2B5EF4-FFF2-40B4-BE49-F238E27FC236}">
                <a16:creationId xmlns:a16="http://schemas.microsoft.com/office/drawing/2014/main" id="{6E04E8F4-2B24-839E-F20C-31BE77D78D1D}"/>
              </a:ext>
            </a:extLst>
          </p:cNvPr>
          <p:cNvPicPr>
            <a:picLocks noChangeAspect="1"/>
          </p:cNvPicPr>
          <p:nvPr/>
        </p:nvPicPr>
        <p:blipFill>
          <a:blip r:embed="rId3"/>
          <a:stretch>
            <a:fillRect/>
          </a:stretch>
        </p:blipFill>
        <p:spPr>
          <a:xfrm>
            <a:off x="4840474" y="2421849"/>
            <a:ext cx="4230803" cy="247504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72072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092214-D04C-8AE0-5700-C497AD9D5B9D}"/>
              </a:ext>
            </a:extLst>
          </p:cNvPr>
          <p:cNvSpPr>
            <a:spLocks noGrp="1"/>
          </p:cNvSpPr>
          <p:nvPr>
            <p:ph type="title" idx="4294967295"/>
          </p:nvPr>
        </p:nvSpPr>
        <p:spPr>
          <a:xfrm>
            <a:off x="0" y="582930"/>
            <a:ext cx="9144000" cy="7808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Research on crop rotations and soil health</a:t>
            </a:r>
          </a:p>
        </p:txBody>
      </p:sp>
      <p:sp>
        <p:nvSpPr>
          <p:cNvPr id="3" name="Content Placeholder 2">
            <a:extLst>
              <a:ext uri="{FF2B5EF4-FFF2-40B4-BE49-F238E27FC236}">
                <a16:creationId xmlns:a16="http://schemas.microsoft.com/office/drawing/2014/main" id="{78BF8485-70B3-964F-E1FA-7EF67E85052F}"/>
              </a:ext>
            </a:extLst>
          </p:cNvPr>
          <p:cNvSpPr>
            <a:spLocks noGrp="1"/>
          </p:cNvSpPr>
          <p:nvPr>
            <p:ph sz="quarter" idx="10"/>
          </p:nvPr>
        </p:nvSpPr>
        <p:spPr/>
        <p:txBody>
          <a:bodyPr>
            <a:normAutofit/>
          </a:bodyPr>
          <a:lstStyle/>
          <a:p>
            <a:r>
              <a:rPr lang="en-US" sz="2400" dirty="0"/>
              <a:t>Recent research has demonstrated that moving to a more diverse crop rotation can improve soil health by</a:t>
            </a:r>
          </a:p>
          <a:p>
            <a:pPr lvl="1"/>
            <a:r>
              <a:rPr lang="en-US" sz="2000" dirty="0"/>
              <a:t>Increasing SOC and improving an overall soil health index (Yan et al. 2024).</a:t>
            </a:r>
          </a:p>
          <a:p>
            <a:pPr lvl="1"/>
            <a:r>
              <a:rPr lang="en-US" sz="2000" dirty="0"/>
              <a:t>Increasing soil microbial biomass and root growth, as well as improving  other soil indicators (Baldwin-</a:t>
            </a:r>
            <a:r>
              <a:rPr lang="en-US" sz="2000" dirty="0" err="1"/>
              <a:t>Kordick</a:t>
            </a:r>
            <a:r>
              <a:rPr lang="en-US" sz="2000" dirty="0"/>
              <a:t> et al. 2022)</a:t>
            </a:r>
          </a:p>
          <a:p>
            <a:r>
              <a:rPr lang="en-US" sz="2400" dirty="0"/>
              <a:t>Meta-analysis of 148 studies comparing rotations found that increased crop diversity </a:t>
            </a:r>
          </a:p>
          <a:p>
            <a:pPr lvl="1"/>
            <a:r>
              <a:rPr lang="en-US" sz="2000" dirty="0"/>
              <a:t>Consistently improved soil physical properties. </a:t>
            </a:r>
          </a:p>
          <a:p>
            <a:pPr lvl="1"/>
            <a:r>
              <a:rPr lang="en-US" sz="2000" dirty="0"/>
              <a:t>Diverse crop rotations (in place 5–10 yr) showed greater benefits</a:t>
            </a:r>
          </a:p>
          <a:p>
            <a:pPr lvl="2"/>
            <a:r>
              <a:rPr lang="en-US" sz="2000" dirty="0"/>
              <a:t> with mean ann. </a:t>
            </a:r>
            <a:r>
              <a:rPr lang="en-US" sz="2000" dirty="0" err="1"/>
              <a:t>precip</a:t>
            </a:r>
            <a:r>
              <a:rPr lang="en-US" sz="2000" dirty="0"/>
              <a:t>. &gt; 900 mm, and </a:t>
            </a:r>
          </a:p>
          <a:p>
            <a:pPr lvl="2"/>
            <a:r>
              <a:rPr lang="en-US" sz="2000" dirty="0"/>
              <a:t>in medium- and fine-textured soils (</a:t>
            </a:r>
            <a:r>
              <a:rPr lang="en-US" sz="2000" dirty="0" err="1"/>
              <a:t>Iheshiulo</a:t>
            </a:r>
            <a:r>
              <a:rPr lang="en-US" sz="2000" dirty="0"/>
              <a:t> 2023). </a:t>
            </a:r>
          </a:p>
          <a:p>
            <a:pPr lvl="1"/>
            <a:endParaRPr lang="en-US" dirty="0"/>
          </a:p>
        </p:txBody>
      </p:sp>
    </p:spTree>
    <p:extLst>
      <p:ext uri="{BB962C8B-B14F-4D97-AF65-F5344CB8AC3E}">
        <p14:creationId xmlns:p14="http://schemas.microsoft.com/office/powerpoint/2010/main" val="67483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16F1F-74B4-8997-77EE-278152F0304C}"/>
              </a:ext>
            </a:extLst>
          </p:cNvPr>
          <p:cNvSpPr>
            <a:spLocks noGrp="1"/>
          </p:cNvSpPr>
          <p:nvPr>
            <p:ph type="body" sz="quarter" idx="11"/>
          </p:nvPr>
        </p:nvSpPr>
        <p:spPr>
          <a:xfrm>
            <a:off x="147582" y="548640"/>
            <a:ext cx="6703529" cy="815146"/>
          </a:xfrm>
        </p:spPr>
        <p:txBody>
          <a:bodyPr>
            <a:normAutofit fontScale="70000" lnSpcReduction="20000"/>
          </a:bodyPr>
          <a:lstStyle/>
          <a:p>
            <a:r>
              <a:rPr lang="en-US" sz="4100" dirty="0"/>
              <a:t>Conservation Crop Rotation </a:t>
            </a:r>
            <a:r>
              <a:rPr lang="en-US" dirty="0"/>
              <a:t>– </a:t>
            </a:r>
            <a:r>
              <a:rPr lang="en-US" sz="3100" i="1" dirty="0"/>
              <a:t>Physical Effect on SH Resource Concerns</a:t>
            </a:r>
          </a:p>
        </p:txBody>
      </p:sp>
      <p:sp>
        <p:nvSpPr>
          <p:cNvPr id="3" name="Content Placeholder 2">
            <a:extLst>
              <a:ext uri="{FF2B5EF4-FFF2-40B4-BE49-F238E27FC236}">
                <a16:creationId xmlns:a16="http://schemas.microsoft.com/office/drawing/2014/main" id="{3593C590-BDB1-FFFF-9081-5FAFB074B3F3}"/>
              </a:ext>
            </a:extLst>
          </p:cNvPr>
          <p:cNvSpPr>
            <a:spLocks noGrp="1"/>
          </p:cNvSpPr>
          <p:nvPr>
            <p:ph type="title" idx="4294967295"/>
          </p:nvPr>
        </p:nvSpPr>
        <p:spPr>
          <a:xfrm>
            <a:off x="147582" y="1543051"/>
            <a:ext cx="6950448" cy="48691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1450" marR="0" lvl="0" indent="-171450" algn="l" defTabSz="685783" rtl="0" eaLnBrk="1" fontAlgn="auto" latinLnBrk="0" hangingPunct="1">
              <a:lnSpc>
                <a:spcPct val="90000"/>
              </a:lnSpc>
              <a:spcBef>
                <a:spcPts val="750"/>
              </a:spcBef>
              <a:spcAft>
                <a:spcPts val="0"/>
              </a:spcAft>
              <a:buClr>
                <a:schemeClr val="accent1"/>
              </a:buClr>
              <a:buSzTx/>
              <a:buFont typeface="Wingdings" panose="05000000000000000000" pitchFamily="2" charset="2"/>
              <a:buChar char="§"/>
              <a:tabLst/>
              <a:defRPr/>
            </a:pPr>
            <a:r>
              <a:rPr kumimoji="0" lang="en-US" sz="2400" b="0" i="1" u="sng"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Compaction</a:t>
            </a:r>
            <a:r>
              <a:rPr kumimoji="0" lang="en-US" sz="2400" b="0" i="1"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 </a:t>
            </a:r>
            <a:r>
              <a:rPr kumimoji="0" lang="en-US" sz="2000" b="0" i="1"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(slight) </a:t>
            </a:r>
            <a:r>
              <a:rPr kumimoji="0" lang="en-US" sz="2400" b="0" i="0"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Deep rooted crops in the rotation may reduce compaction</a:t>
            </a:r>
          </a:p>
          <a:p>
            <a:pPr marL="171450" marR="0" lvl="0" indent="-171450" algn="l" defTabSz="685783" rtl="0" eaLnBrk="1" fontAlgn="auto" latinLnBrk="0" hangingPunct="1">
              <a:lnSpc>
                <a:spcPct val="90000"/>
              </a:lnSpc>
              <a:spcBef>
                <a:spcPts val="750"/>
              </a:spcBef>
              <a:spcAft>
                <a:spcPts val="0"/>
              </a:spcAft>
              <a:buClr>
                <a:schemeClr val="accent1"/>
              </a:buClr>
              <a:buSzTx/>
              <a:buFont typeface="Wingdings" panose="05000000000000000000" pitchFamily="2" charset="2"/>
              <a:buChar char="§"/>
              <a:tabLst/>
              <a:defRPr/>
            </a:pPr>
            <a:r>
              <a:rPr kumimoji="0" lang="en-US" sz="2400" b="0" i="1" u="sng"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Soil organism habitat</a:t>
            </a:r>
            <a:r>
              <a:rPr kumimoji="0" lang="en-US" sz="2400" b="0" i="1"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 </a:t>
            </a:r>
            <a:r>
              <a:rPr kumimoji="0" lang="en-US" sz="2000" b="0" i="1"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(slight) </a:t>
            </a:r>
            <a:r>
              <a:rPr kumimoji="0" lang="en-US" sz="2400" b="0" i="0"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Diversity of annuals and perennials in rotation improve quality of food, shelter and cover.</a:t>
            </a:r>
          </a:p>
          <a:p>
            <a:pPr marL="171450" marR="0" lvl="0" indent="-171450" algn="l" defTabSz="685783" rtl="0" eaLnBrk="1" fontAlgn="auto" latinLnBrk="0" hangingPunct="1">
              <a:lnSpc>
                <a:spcPct val="90000"/>
              </a:lnSpc>
              <a:spcBef>
                <a:spcPts val="750"/>
              </a:spcBef>
              <a:spcAft>
                <a:spcPts val="0"/>
              </a:spcAft>
              <a:buClr>
                <a:schemeClr val="accent1"/>
              </a:buClr>
              <a:buSzTx/>
              <a:buFont typeface="Wingdings" panose="05000000000000000000" pitchFamily="2" charset="2"/>
              <a:buChar char="§"/>
              <a:tabLst/>
              <a:defRPr/>
            </a:pPr>
            <a:r>
              <a:rPr kumimoji="0" lang="en-US" sz="2400" b="0" i="1" u="sng"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Aggregate instability</a:t>
            </a:r>
            <a:r>
              <a:rPr kumimoji="0" lang="en-US" sz="2400" b="0" i="1"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 </a:t>
            </a:r>
            <a:r>
              <a:rPr kumimoji="0" lang="en-US" sz="2000" b="0" i="1"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(moderate) </a:t>
            </a:r>
            <a:r>
              <a:rPr kumimoji="0" lang="en-US" sz="2400" b="0" i="0"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Rotations with high residue crops build soil organic matter, diversity of root structure impacts aggregation.</a:t>
            </a:r>
          </a:p>
          <a:p>
            <a:pPr marL="171450" marR="0" lvl="0" indent="-171450" algn="l" defTabSz="685783" rtl="0" eaLnBrk="1" fontAlgn="auto" latinLnBrk="0" hangingPunct="1">
              <a:lnSpc>
                <a:spcPct val="90000"/>
              </a:lnSpc>
              <a:spcBef>
                <a:spcPts val="750"/>
              </a:spcBef>
              <a:spcAft>
                <a:spcPts val="0"/>
              </a:spcAft>
              <a:buClr>
                <a:schemeClr val="accent1"/>
              </a:buClr>
              <a:buSzTx/>
              <a:buFont typeface="Wingdings" panose="05000000000000000000" pitchFamily="2" charset="2"/>
              <a:buChar char="§"/>
              <a:tabLst/>
              <a:defRPr/>
            </a:pPr>
            <a:r>
              <a:rPr kumimoji="0" lang="en-US" sz="2400" b="0" i="1" u="sng"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Organic matter depletion</a:t>
            </a:r>
            <a:r>
              <a:rPr kumimoji="0" lang="en-US" sz="2400" b="0" i="0"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 </a:t>
            </a:r>
            <a:r>
              <a:rPr kumimoji="0" lang="en-US" sz="2000" b="0" i="1"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(mod to </a:t>
            </a:r>
            <a:r>
              <a:rPr kumimoji="0" lang="en-US" sz="2000" b="0" i="1" u="none" strike="noStrike" kern="1200" cap="none" spc="0" normalizeH="0" baseline="0" noProof="0" dirty="0" err="1">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subst</a:t>
            </a:r>
            <a:r>
              <a:rPr kumimoji="0" lang="en-US" sz="2000" b="0" i="1"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 </a:t>
            </a:r>
            <a:r>
              <a:rPr kumimoji="0" lang="en-US" sz="2400" b="0" i="0" u="none" strike="noStrike" kern="1200" cap="none" spc="0" normalizeH="0" baseline="0" noProof="0" dirty="0">
                <a:ln>
                  <a:noFill/>
                </a:ln>
                <a:solidFill>
                  <a:schemeClr val="bg2">
                    <a:lumMod val="10000"/>
                  </a:schemeClr>
                </a:solidFill>
                <a:effectLst/>
                <a:uLnTx/>
                <a:uFillTx/>
                <a:latin typeface="Montserrat" panose="00000500000000000000" pitchFamily="50" charset="0"/>
                <a:ea typeface="Open Sans" panose="020B0606030504020204" pitchFamily="34" charset="0"/>
                <a:cs typeface="Open Sans" panose="020B0606030504020204" pitchFamily="34" charset="0"/>
              </a:rPr>
              <a:t>High residue crops can lead to increased root development and increased soil organic carbon</a:t>
            </a:r>
          </a:p>
        </p:txBody>
      </p:sp>
      <p:pic>
        <p:nvPicPr>
          <p:cNvPr id="4" name="Picture 3" descr="Close up of red flowers in a farm field bed planted to a crimson clover cover crop. ">
            <a:extLst>
              <a:ext uri="{FF2B5EF4-FFF2-40B4-BE49-F238E27FC236}">
                <a16:creationId xmlns:a16="http://schemas.microsoft.com/office/drawing/2014/main" id="{EC4FB239-4763-6B7E-E346-D0502DC43C23}"/>
              </a:ext>
            </a:extLst>
          </p:cNvPr>
          <p:cNvPicPr>
            <a:picLocks noChangeAspect="1"/>
          </p:cNvPicPr>
          <p:nvPr/>
        </p:nvPicPr>
        <p:blipFill>
          <a:blip r:embed="rId3"/>
          <a:stretch>
            <a:fillRect/>
          </a:stretch>
        </p:blipFill>
        <p:spPr>
          <a:xfrm>
            <a:off x="7098030" y="857250"/>
            <a:ext cx="1961909" cy="5425488"/>
          </a:xfrm>
          <a:prstGeom prst="rect">
            <a:avLst/>
          </a:prstGeom>
        </p:spPr>
      </p:pic>
    </p:spTree>
    <p:extLst>
      <p:ext uri="{BB962C8B-B14F-4D97-AF65-F5344CB8AC3E}">
        <p14:creationId xmlns:p14="http://schemas.microsoft.com/office/powerpoint/2010/main" val="165348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52A415-AABD-F9AF-FA4A-1872C57DF27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Objectives</a:t>
            </a:r>
          </a:p>
        </p:txBody>
      </p:sp>
      <p:sp>
        <p:nvSpPr>
          <p:cNvPr id="3" name="Content Placeholder 2">
            <a:extLst>
              <a:ext uri="{FF2B5EF4-FFF2-40B4-BE49-F238E27FC236}">
                <a16:creationId xmlns:a16="http://schemas.microsoft.com/office/drawing/2014/main" id="{1EA165C4-57B0-65A8-F182-D6B87E230138}"/>
              </a:ext>
            </a:extLst>
          </p:cNvPr>
          <p:cNvSpPr>
            <a:spLocks noGrp="1"/>
          </p:cNvSpPr>
          <p:nvPr>
            <p:ph sz="quarter" idx="10"/>
          </p:nvPr>
        </p:nvSpPr>
        <p:spPr>
          <a:xfrm>
            <a:off x="147582" y="1496823"/>
            <a:ext cx="5921279" cy="4528473"/>
          </a:xfrm>
        </p:spPr>
        <p:txBody>
          <a:bodyPr>
            <a:normAutofit lnSpcReduction="10000"/>
          </a:bodyPr>
          <a:lstStyle/>
          <a:p>
            <a:pPr marL="257175" indent="-257175" fontAlgn="base">
              <a:spcBef>
                <a:spcPts val="0"/>
              </a:spcBef>
              <a:buFont typeface="+mj-lt"/>
              <a:buAutoNum type="arabicPeriod"/>
            </a:pP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Apply crop rotation principles to small-scale vegetable production systems. </a:t>
            </a:r>
          </a:p>
          <a:p>
            <a:pPr marL="385763" indent="-385763" fontAlgn="base">
              <a:spcBef>
                <a:spcPts val="0"/>
              </a:spcBef>
              <a:buFont typeface="+mj-lt"/>
              <a:buAutoNum type="arabicPeriod"/>
            </a:pPr>
            <a:endPar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endParaRPr>
          </a:p>
          <a:p>
            <a:pPr marL="257175" indent="-257175" fontAlgn="base">
              <a:spcBef>
                <a:spcPts val="0"/>
              </a:spcBef>
              <a:buFont typeface="+mj-lt"/>
              <a:buAutoNum type="arabicPeriod"/>
            </a:pP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Utilize conservation crop rotations </a:t>
            </a:r>
            <a:r>
              <a:rPr lang="en-US" sz="2400" dirty="0">
                <a:solidFill>
                  <a:srgbClr val="000000"/>
                </a:solidFill>
                <a:latin typeface="Montserrat" panose="00000500000000000000" pitchFamily="2" charset="0"/>
                <a:ea typeface="Times New Roman" panose="02020603050405020304" pitchFamily="18" charset="0"/>
                <a:cs typeface="Times New Roman" panose="02020603050405020304" pitchFamily="18" charset="0"/>
              </a:rPr>
              <a:t>to effectively address resource concerns in urban and small-scale agriculture. </a:t>
            </a:r>
          </a:p>
          <a:p>
            <a:pPr marL="385763" indent="-385763" fontAlgn="base">
              <a:spcBef>
                <a:spcPts val="0"/>
              </a:spcBef>
              <a:buFont typeface="+mj-lt"/>
              <a:buAutoNum type="arabicPeriod"/>
            </a:pPr>
            <a:endParaRPr lang="en-US" sz="2400" dirty="0">
              <a:solidFill>
                <a:srgbClr val="000000"/>
              </a:solidFill>
              <a:latin typeface="Montserrat" panose="00000500000000000000" pitchFamily="2" charset="0"/>
              <a:ea typeface="Times New Roman" panose="02020603050405020304" pitchFamily="18" charset="0"/>
              <a:cs typeface="Times New Roman" panose="02020603050405020304" pitchFamily="18" charset="0"/>
            </a:endParaRPr>
          </a:p>
          <a:p>
            <a:pPr marL="257175" indent="-257175" fontAlgn="base">
              <a:spcBef>
                <a:spcPts val="0"/>
              </a:spcBef>
              <a:buFont typeface="+mj-lt"/>
              <a:buAutoNum type="arabicPeriod"/>
            </a:pP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Describe the potential benefits to soil health and ecological processes that can be achieved by incorporating diverse perennial plantings in small-scale and urban agricultural landscapes.</a:t>
            </a:r>
          </a:p>
          <a:p>
            <a:pPr marL="257175" indent="-257175" fontAlgn="base">
              <a:spcBef>
                <a:spcPts val="0"/>
              </a:spcBef>
              <a:buFont typeface="+mj-lt"/>
              <a:buAutoNum type="arabicPeriod"/>
            </a:pPr>
            <a:endParaRPr lang="en-US" dirty="0">
              <a:effectLst/>
              <a:latin typeface="Montserrat" panose="00000500000000000000" pitchFamily="2" charset="0"/>
              <a:ea typeface="Times New Roman" panose="02020603050405020304" pitchFamily="18" charset="0"/>
            </a:endParaRPr>
          </a:p>
        </p:txBody>
      </p:sp>
      <p:pic>
        <p:nvPicPr>
          <p:cNvPr id="4" name="Picture 3" descr="A logo with flowers and insects and text at the bottom that says &quot;Maximize Biodiversity&quot;">
            <a:extLst>
              <a:ext uri="{FF2B5EF4-FFF2-40B4-BE49-F238E27FC236}">
                <a16:creationId xmlns:a16="http://schemas.microsoft.com/office/drawing/2014/main" id="{B4BE4C55-5030-654A-B7DF-AF4680D9A64E}"/>
              </a:ext>
            </a:extLst>
          </p:cNvPr>
          <p:cNvPicPr>
            <a:picLocks noChangeAspect="1"/>
          </p:cNvPicPr>
          <p:nvPr/>
        </p:nvPicPr>
        <p:blipFill>
          <a:blip r:embed="rId3"/>
          <a:stretch>
            <a:fillRect/>
          </a:stretch>
        </p:blipFill>
        <p:spPr>
          <a:xfrm>
            <a:off x="5913502" y="1818436"/>
            <a:ext cx="3230498" cy="3230498"/>
          </a:xfrm>
          <a:prstGeom prst="rect">
            <a:avLst/>
          </a:prstGeom>
        </p:spPr>
      </p:pic>
    </p:spTree>
    <p:extLst>
      <p:ext uri="{BB962C8B-B14F-4D97-AF65-F5344CB8AC3E}">
        <p14:creationId xmlns:p14="http://schemas.microsoft.com/office/powerpoint/2010/main" val="1518219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23CADD3-A763-3AB0-8191-7481297FE18A}"/>
              </a:ext>
            </a:extLst>
          </p:cNvPr>
          <p:cNvSpPr>
            <a:spLocks noGrp="1"/>
          </p:cNvSpPr>
          <p:nvPr>
            <p:ph type="title" idx="4294967295"/>
          </p:nvPr>
        </p:nvSpPr>
        <p:spPr>
          <a:xfrm>
            <a:off x="188091" y="64982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Ideas on Crop Rotations </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From Expert Farmers</a:t>
            </a:r>
          </a:p>
        </p:txBody>
      </p:sp>
      <p:sp>
        <p:nvSpPr>
          <p:cNvPr id="3" name="Content Placeholder 2"/>
          <p:cNvSpPr>
            <a:spLocks noGrp="1"/>
          </p:cNvSpPr>
          <p:nvPr>
            <p:ph sz="quarter" idx="10"/>
          </p:nvPr>
        </p:nvSpPr>
        <p:spPr>
          <a:xfrm>
            <a:off x="287636" y="2205057"/>
            <a:ext cx="5671744" cy="3150783"/>
          </a:xfrm>
        </p:spPr>
        <p:txBody>
          <a:bodyPr>
            <a:normAutofit/>
          </a:bodyPr>
          <a:lstStyle/>
          <a:p>
            <a:r>
              <a:rPr lang="en-US" sz="2400" dirty="0"/>
              <a:t>Manage fields (blocks, beds, etc.) according to their own rotation. </a:t>
            </a:r>
          </a:p>
          <a:p>
            <a:r>
              <a:rPr lang="en-US" sz="2400" dirty="0"/>
              <a:t>Be flexible with rotations. </a:t>
            </a:r>
          </a:p>
          <a:p>
            <a:r>
              <a:rPr lang="en-US" sz="2400" dirty="0"/>
              <a:t>Balance business decisions with biological decisions. </a:t>
            </a:r>
          </a:p>
          <a:p>
            <a:r>
              <a:rPr lang="en-US" sz="2400" dirty="0"/>
              <a:t>Design crop sequences to support key crops through future years </a:t>
            </a:r>
          </a:p>
        </p:txBody>
      </p:sp>
      <p:pic>
        <p:nvPicPr>
          <p:cNvPr id="2" name="Picture 1" descr="Close up of red flowers in a farm field bed planted to a crimson clover cover crop. ">
            <a:extLst>
              <a:ext uri="{FF2B5EF4-FFF2-40B4-BE49-F238E27FC236}">
                <a16:creationId xmlns:a16="http://schemas.microsoft.com/office/drawing/2014/main" id="{DA4F5BF1-BC13-DC1B-E86E-92C759BFF70D}"/>
              </a:ext>
            </a:extLst>
          </p:cNvPr>
          <p:cNvPicPr>
            <a:picLocks noChangeAspect="1"/>
          </p:cNvPicPr>
          <p:nvPr/>
        </p:nvPicPr>
        <p:blipFill>
          <a:blip r:embed="rId3"/>
          <a:stretch>
            <a:fillRect/>
          </a:stretch>
        </p:blipFill>
        <p:spPr>
          <a:xfrm>
            <a:off x="7076609" y="926795"/>
            <a:ext cx="1963082" cy="5425910"/>
          </a:xfrm>
          <a:prstGeom prst="rect">
            <a:avLst/>
          </a:prstGeom>
        </p:spPr>
      </p:pic>
    </p:spTree>
    <p:extLst>
      <p:ext uri="{BB962C8B-B14F-4D97-AF65-F5344CB8AC3E}">
        <p14:creationId xmlns:p14="http://schemas.microsoft.com/office/powerpoint/2010/main" val="303008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7FBA860-EE82-79A0-5D0F-A597E3C71E0F}"/>
              </a:ext>
            </a:extLst>
          </p:cNvPr>
          <p:cNvSpPr>
            <a:spLocks noGrp="1"/>
          </p:cNvSpPr>
          <p:nvPr>
            <p:ph type="title" idx="4294967295"/>
          </p:nvPr>
        </p:nvSpPr>
        <p:spPr>
          <a:xfrm>
            <a:off x="147582" y="832703"/>
            <a:ext cx="8767818" cy="7952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Rotation Card Game</a:t>
            </a:r>
          </a:p>
        </p:txBody>
      </p:sp>
      <p:sp>
        <p:nvSpPr>
          <p:cNvPr id="4" name="Content Placeholder 3">
            <a:extLst>
              <a:ext uri="{FF2B5EF4-FFF2-40B4-BE49-F238E27FC236}">
                <a16:creationId xmlns:a16="http://schemas.microsoft.com/office/drawing/2014/main" id="{494DD954-8290-C2F2-484D-10BF45BB2EDF}"/>
              </a:ext>
            </a:extLst>
          </p:cNvPr>
          <p:cNvSpPr>
            <a:spLocks noGrp="1"/>
          </p:cNvSpPr>
          <p:nvPr>
            <p:ph sz="quarter" idx="10"/>
          </p:nvPr>
        </p:nvSpPr>
        <p:spPr>
          <a:xfrm>
            <a:off x="379075" y="1863090"/>
            <a:ext cx="8536325" cy="4271010"/>
          </a:xfrm>
        </p:spPr>
        <p:txBody>
          <a:bodyPr/>
          <a:lstStyle/>
          <a:p>
            <a:r>
              <a:rPr lang="en-US" sz="2400" dirty="0"/>
              <a:t>Work in groups to develop a crop rotation that is consistent with the principles in this module and addresses the scenario that you are given.  </a:t>
            </a:r>
          </a:p>
        </p:txBody>
      </p:sp>
    </p:spTree>
    <p:extLst>
      <p:ext uri="{BB962C8B-B14F-4D97-AF65-F5344CB8AC3E}">
        <p14:creationId xmlns:p14="http://schemas.microsoft.com/office/powerpoint/2010/main" val="678559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erson walking on a path with a rainbow in the sky">
            <a:extLst>
              <a:ext uri="{FF2B5EF4-FFF2-40B4-BE49-F238E27FC236}">
                <a16:creationId xmlns:a16="http://schemas.microsoft.com/office/drawing/2014/main" id="{1C04CA81-653A-C0B9-334A-C8CE22E10E00}"/>
              </a:ext>
            </a:extLst>
          </p:cNvPr>
          <p:cNvPicPr>
            <a:picLocks noChangeAspect="1"/>
          </p:cNvPicPr>
          <p:nvPr/>
        </p:nvPicPr>
        <p:blipFill>
          <a:blip r:embed="rId3"/>
          <a:stretch>
            <a:fillRect/>
          </a:stretch>
        </p:blipFill>
        <p:spPr>
          <a:xfrm>
            <a:off x="1" y="3636898"/>
            <a:ext cx="3679841" cy="2069911"/>
          </a:xfrm>
          <a:prstGeom prst="rect">
            <a:avLst/>
          </a:prstGeom>
        </p:spPr>
      </p:pic>
      <p:sp>
        <p:nvSpPr>
          <p:cNvPr id="6" name="Text Placeholder 5">
            <a:extLst>
              <a:ext uri="{FF2B5EF4-FFF2-40B4-BE49-F238E27FC236}">
                <a16:creationId xmlns:a16="http://schemas.microsoft.com/office/drawing/2014/main" id="{7CF6532B-FF3D-2EB1-0FD0-F35EC32683DE}"/>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Other Ways to Maximize Diversity</a:t>
            </a:r>
          </a:p>
        </p:txBody>
      </p:sp>
      <p:pic>
        <p:nvPicPr>
          <p:cNvPr id="7" name="Content Placeholder 4" descr="A group of chickens in a cage">
            <a:extLst>
              <a:ext uri="{FF2B5EF4-FFF2-40B4-BE49-F238E27FC236}">
                <a16:creationId xmlns:a16="http://schemas.microsoft.com/office/drawing/2014/main" id="{87B039AB-1491-BC1B-6289-99F5E08E81D0}"/>
              </a:ext>
            </a:extLst>
          </p:cNvPr>
          <p:cNvPicPr>
            <a:picLocks noGrp="1" noChangeAspect="1"/>
          </p:cNvPicPr>
          <p:nvPr>
            <p:ph sz="quarter" idx="10"/>
          </p:nvPr>
        </p:nvPicPr>
        <p:blipFill>
          <a:blip r:embed="rId4"/>
          <a:stretch>
            <a:fillRect/>
          </a:stretch>
        </p:blipFill>
        <p:spPr>
          <a:xfrm>
            <a:off x="0" y="2028653"/>
            <a:ext cx="3105623" cy="2069910"/>
          </a:xfrm>
        </p:spPr>
      </p:pic>
      <p:pic>
        <p:nvPicPr>
          <p:cNvPr id="8" name="Content Placeholder 4" descr="A greenhouse with plants and flowers">
            <a:extLst>
              <a:ext uri="{FF2B5EF4-FFF2-40B4-BE49-F238E27FC236}">
                <a16:creationId xmlns:a16="http://schemas.microsoft.com/office/drawing/2014/main" id="{B1AF01BE-A67A-3C65-8AA3-374911AC00C7}"/>
              </a:ext>
            </a:extLst>
          </p:cNvPr>
          <p:cNvPicPr>
            <a:picLocks noChangeAspect="1"/>
          </p:cNvPicPr>
          <p:nvPr/>
        </p:nvPicPr>
        <p:blipFill>
          <a:blip r:embed="rId5"/>
          <a:stretch>
            <a:fillRect/>
          </a:stretch>
        </p:blipFill>
        <p:spPr>
          <a:xfrm>
            <a:off x="6030945" y="2028653"/>
            <a:ext cx="3105622" cy="2329217"/>
          </a:xfrm>
          <a:prstGeom prst="rect">
            <a:avLst/>
          </a:prstGeom>
        </p:spPr>
      </p:pic>
      <p:pic>
        <p:nvPicPr>
          <p:cNvPr id="9" name="Content Placeholder 4" descr="A field of green plants">
            <a:extLst>
              <a:ext uri="{FF2B5EF4-FFF2-40B4-BE49-F238E27FC236}">
                <a16:creationId xmlns:a16="http://schemas.microsoft.com/office/drawing/2014/main" id="{07D5CDB4-2DEA-52A0-8576-904F4FD2E254}"/>
              </a:ext>
            </a:extLst>
          </p:cNvPr>
          <p:cNvPicPr>
            <a:picLocks noChangeAspect="1"/>
          </p:cNvPicPr>
          <p:nvPr/>
        </p:nvPicPr>
        <p:blipFill>
          <a:blip r:embed="rId6"/>
          <a:stretch>
            <a:fillRect/>
          </a:stretch>
        </p:blipFill>
        <p:spPr>
          <a:xfrm>
            <a:off x="2925323" y="2028653"/>
            <a:ext cx="3105623" cy="2066877"/>
          </a:xfrm>
          <a:prstGeom prst="rect">
            <a:avLst/>
          </a:prstGeom>
        </p:spPr>
      </p:pic>
      <p:pic>
        <p:nvPicPr>
          <p:cNvPr id="15" name="Picture 14" descr="A group of different colored peppers">
            <a:extLst>
              <a:ext uri="{FF2B5EF4-FFF2-40B4-BE49-F238E27FC236}">
                <a16:creationId xmlns:a16="http://schemas.microsoft.com/office/drawing/2014/main" id="{D47E8622-30A0-873E-FE7D-878BF12B8D1B}"/>
              </a:ext>
            </a:extLst>
          </p:cNvPr>
          <p:cNvPicPr>
            <a:picLocks noChangeAspect="1"/>
          </p:cNvPicPr>
          <p:nvPr/>
        </p:nvPicPr>
        <p:blipFill>
          <a:blip r:embed="rId7"/>
          <a:stretch>
            <a:fillRect/>
          </a:stretch>
        </p:blipFill>
        <p:spPr>
          <a:xfrm>
            <a:off x="3347280" y="4098563"/>
            <a:ext cx="2412958" cy="1608246"/>
          </a:xfrm>
          <a:prstGeom prst="rect">
            <a:avLst/>
          </a:prstGeom>
        </p:spPr>
      </p:pic>
      <p:pic>
        <p:nvPicPr>
          <p:cNvPr id="11" name="Picture 10" descr="A chart of vegetables and fruits">
            <a:extLst>
              <a:ext uri="{FF2B5EF4-FFF2-40B4-BE49-F238E27FC236}">
                <a16:creationId xmlns:a16="http://schemas.microsoft.com/office/drawing/2014/main" id="{C68303DF-DBF7-2B9B-1F12-60EE9622E56C}"/>
              </a:ext>
            </a:extLst>
          </p:cNvPr>
          <p:cNvPicPr>
            <a:picLocks noChangeAspect="1"/>
          </p:cNvPicPr>
          <p:nvPr/>
        </p:nvPicPr>
        <p:blipFill rotWithShape="1">
          <a:blip r:embed="rId8"/>
          <a:srcRect l="7567" t="5205" r="4476" b="4140"/>
          <a:stretch/>
        </p:blipFill>
        <p:spPr>
          <a:xfrm>
            <a:off x="5489532" y="4095530"/>
            <a:ext cx="3654469" cy="1611279"/>
          </a:xfrm>
          <a:prstGeom prst="rect">
            <a:avLst/>
          </a:prstGeom>
        </p:spPr>
      </p:pic>
    </p:spTree>
    <p:extLst>
      <p:ext uri="{BB962C8B-B14F-4D97-AF65-F5344CB8AC3E}">
        <p14:creationId xmlns:p14="http://schemas.microsoft.com/office/powerpoint/2010/main" val="360408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3FEE98-171C-4DCA-AEB0-AEEF18277D4E}"/>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Conservation Practices for Maximizing Diversity</a:t>
            </a:r>
          </a:p>
        </p:txBody>
      </p:sp>
      <p:sp>
        <p:nvSpPr>
          <p:cNvPr id="3" name="Content Placeholder 2">
            <a:extLst>
              <a:ext uri="{FF2B5EF4-FFF2-40B4-BE49-F238E27FC236}">
                <a16:creationId xmlns:a16="http://schemas.microsoft.com/office/drawing/2014/main" id="{3C44BF9C-7CED-B7E9-A687-9900BF4124C9}"/>
              </a:ext>
            </a:extLst>
          </p:cNvPr>
          <p:cNvSpPr>
            <a:spLocks noGrp="1"/>
          </p:cNvSpPr>
          <p:nvPr>
            <p:ph sz="quarter" idx="10"/>
          </p:nvPr>
        </p:nvSpPr>
        <p:spPr>
          <a:xfrm>
            <a:off x="310495" y="2117175"/>
            <a:ext cx="6158885" cy="3908121"/>
          </a:xfrm>
        </p:spPr>
        <p:txBody>
          <a:bodyPr>
            <a:normAutofit fontScale="92500" lnSpcReduction="10000"/>
          </a:bodyPr>
          <a:lstStyle/>
          <a:p>
            <a:pPr marL="0" indent="0">
              <a:spcBef>
                <a:spcPts val="0"/>
              </a:spcBef>
              <a:buNone/>
            </a:pPr>
            <a:r>
              <a:rPr lang="en-US" sz="2400" dirty="0"/>
              <a:t>Practices:</a:t>
            </a:r>
          </a:p>
          <a:p>
            <a:pPr lvl="1">
              <a:lnSpc>
                <a:spcPct val="115000"/>
              </a:lnSpc>
              <a:spcBef>
                <a:spcPts val="0"/>
              </a:spcBef>
              <a:spcAft>
                <a:spcPts val="600"/>
              </a:spcAft>
            </a:pPr>
            <a:r>
              <a:rPr lang="en-US" sz="2400" kern="100" dirty="0">
                <a:effectLst/>
                <a:latin typeface="Montserrat" panose="00000500000000000000" pitchFamily="2" charset="0"/>
                <a:ea typeface="Calibri" panose="020F0502020204030204" pitchFamily="34" charset="0"/>
                <a:cs typeface="Times New Roman" panose="02020603050405020304" pitchFamily="18" charset="0"/>
              </a:rPr>
              <a:t>Alley Cropping (CPS 311)</a:t>
            </a:r>
          </a:p>
          <a:p>
            <a:pPr lvl="1">
              <a:lnSpc>
                <a:spcPct val="115000"/>
              </a:lnSpc>
              <a:spcBef>
                <a:spcPts val="0"/>
              </a:spcBef>
              <a:spcAft>
                <a:spcPts val="600"/>
              </a:spcAft>
            </a:pPr>
            <a:r>
              <a:rPr lang="en-US" sz="2400" kern="100" dirty="0">
                <a:latin typeface="Montserrat" panose="00000500000000000000" pitchFamily="2" charset="0"/>
                <a:ea typeface="Calibri" panose="020F0502020204030204" pitchFamily="34" charset="0"/>
                <a:cs typeface="Times New Roman" panose="02020603050405020304" pitchFamily="18" charset="0"/>
              </a:rPr>
              <a:t>Cover Crop (CPS 340)</a:t>
            </a:r>
            <a:endParaRPr lang="en-US" sz="2400" kern="100" dirty="0">
              <a:effectLst/>
              <a:latin typeface="Montserrat" panose="00000500000000000000" pitchFamily="2" charset="0"/>
              <a:ea typeface="Calibri" panose="020F0502020204030204" pitchFamily="34" charset="0"/>
              <a:cs typeface="Times New Roman" panose="02020603050405020304" pitchFamily="18" charset="0"/>
            </a:endParaRPr>
          </a:p>
          <a:p>
            <a:pPr lvl="1">
              <a:lnSpc>
                <a:spcPct val="115000"/>
              </a:lnSpc>
              <a:spcBef>
                <a:spcPts val="0"/>
              </a:spcBef>
              <a:spcAft>
                <a:spcPts val="600"/>
              </a:spcAft>
            </a:pPr>
            <a:r>
              <a:rPr lang="en-US" sz="2400" b="1" kern="100" dirty="0">
                <a:effectLst/>
                <a:latin typeface="Montserrat" panose="00000500000000000000" pitchFamily="2" charset="0"/>
                <a:ea typeface="Calibri" panose="020F0502020204030204" pitchFamily="34" charset="0"/>
                <a:cs typeface="Times New Roman" panose="02020603050405020304" pitchFamily="18" charset="0"/>
              </a:rPr>
              <a:t>Wildlife </a:t>
            </a:r>
            <a:r>
              <a:rPr lang="en-US" sz="2400" b="1" kern="100" dirty="0">
                <a:latin typeface="Montserrat" panose="00000500000000000000" pitchFamily="2" charset="0"/>
                <a:ea typeface="Calibri" panose="020F0502020204030204" pitchFamily="34" charset="0"/>
                <a:cs typeface="Times New Roman" panose="02020603050405020304" pitchFamily="18" charset="0"/>
              </a:rPr>
              <a:t>H</a:t>
            </a:r>
            <a:r>
              <a:rPr lang="en-US" sz="2400" b="1" kern="100" dirty="0">
                <a:effectLst/>
                <a:latin typeface="Montserrat" panose="00000500000000000000" pitchFamily="2" charset="0"/>
                <a:ea typeface="Calibri" panose="020F0502020204030204" pitchFamily="34" charset="0"/>
                <a:cs typeface="Times New Roman" panose="02020603050405020304" pitchFamily="18" charset="0"/>
              </a:rPr>
              <a:t>abitat </a:t>
            </a:r>
            <a:r>
              <a:rPr lang="en-US" sz="2400" b="1" kern="100" dirty="0">
                <a:latin typeface="Montserrat" panose="00000500000000000000" pitchFamily="2" charset="0"/>
                <a:ea typeface="Calibri" panose="020F0502020204030204" pitchFamily="34" charset="0"/>
                <a:cs typeface="Times New Roman" panose="02020603050405020304" pitchFamily="18" charset="0"/>
              </a:rPr>
              <a:t>P</a:t>
            </a:r>
            <a:r>
              <a:rPr lang="en-US" sz="2400" b="1" kern="100" dirty="0">
                <a:effectLst/>
                <a:latin typeface="Montserrat" panose="00000500000000000000" pitchFamily="2" charset="0"/>
                <a:ea typeface="Calibri" panose="020F0502020204030204" pitchFamily="34" charset="0"/>
                <a:cs typeface="Times New Roman" panose="02020603050405020304" pitchFamily="18" charset="0"/>
              </a:rPr>
              <a:t>lanting (CPS 420)/</a:t>
            </a:r>
            <a:r>
              <a:rPr lang="en-US" sz="2400" kern="100" dirty="0">
                <a:effectLst/>
                <a:latin typeface="Montserrat" panose="00000500000000000000" pitchFamily="2" charset="0"/>
                <a:ea typeface="Calibri" panose="020F0502020204030204" pitchFamily="34" charset="0"/>
                <a:cs typeface="Times New Roman" panose="02020603050405020304" pitchFamily="18" charset="0"/>
              </a:rPr>
              <a:t> Conservation Cover (CPS 327)</a:t>
            </a:r>
            <a:r>
              <a:rPr lang="en-US" sz="2400" b="1" kern="100" dirty="0">
                <a:effectLst/>
                <a:latin typeface="Montserrat" panose="00000500000000000000" pitchFamily="2" charset="0"/>
                <a:ea typeface="Calibri" panose="020F0502020204030204" pitchFamily="34" charset="0"/>
                <a:cs typeface="Times New Roman" panose="02020603050405020304" pitchFamily="18" charset="0"/>
              </a:rPr>
              <a:t> </a:t>
            </a:r>
          </a:p>
          <a:p>
            <a:pPr lvl="1">
              <a:lnSpc>
                <a:spcPct val="115000"/>
              </a:lnSpc>
              <a:spcBef>
                <a:spcPts val="0"/>
              </a:spcBef>
              <a:spcAft>
                <a:spcPts val="600"/>
              </a:spcAft>
            </a:pPr>
            <a:r>
              <a:rPr lang="en-US" sz="2400" b="1" kern="100" dirty="0">
                <a:effectLst/>
                <a:latin typeface="Montserrat" panose="00000500000000000000" pitchFamily="2" charset="0"/>
                <a:ea typeface="Calibri" panose="020F0502020204030204" pitchFamily="34" charset="0"/>
                <a:cs typeface="Times New Roman" panose="02020603050405020304" pitchFamily="18" charset="0"/>
              </a:rPr>
              <a:t>Hedgerow Planting (CPS 422)</a:t>
            </a:r>
          </a:p>
          <a:p>
            <a:pPr lvl="1">
              <a:lnSpc>
                <a:spcPct val="115000"/>
              </a:lnSpc>
              <a:spcBef>
                <a:spcPts val="0"/>
              </a:spcBef>
              <a:spcAft>
                <a:spcPts val="600"/>
              </a:spcAft>
            </a:pPr>
            <a:r>
              <a:rPr lang="en-US" sz="2400" b="1" kern="100" dirty="0">
                <a:latin typeface="Montserrat" panose="00000500000000000000" pitchFamily="2" charset="0"/>
                <a:ea typeface="Calibri" panose="020F0502020204030204" pitchFamily="34" charset="0"/>
                <a:cs typeface="Times New Roman" panose="02020603050405020304" pitchFamily="18" charset="0"/>
              </a:rPr>
              <a:t>Tree and Shrub Planting (612)</a:t>
            </a:r>
          </a:p>
          <a:p>
            <a:pPr lvl="1">
              <a:lnSpc>
                <a:spcPct val="115000"/>
              </a:lnSpc>
              <a:spcBef>
                <a:spcPts val="0"/>
              </a:spcBef>
              <a:spcAft>
                <a:spcPts val="600"/>
              </a:spcAft>
            </a:pPr>
            <a:r>
              <a:rPr lang="en-US" sz="2400" kern="100" dirty="0">
                <a:effectLst/>
                <a:latin typeface="Montserrat" panose="00000500000000000000" pitchFamily="2" charset="0"/>
                <a:ea typeface="Calibri" panose="020F0502020204030204" pitchFamily="34" charset="0"/>
                <a:cs typeface="Times New Roman" panose="02020603050405020304" pitchFamily="18" charset="0"/>
              </a:rPr>
              <a:t>Culturally Significant Plantings for Soil Health (Interim CPS 825)</a:t>
            </a:r>
          </a:p>
          <a:p>
            <a:pPr marL="0" indent="0">
              <a:buNone/>
            </a:pPr>
            <a:endParaRPr lang="en-US" dirty="0"/>
          </a:p>
        </p:txBody>
      </p:sp>
      <p:pic>
        <p:nvPicPr>
          <p:cNvPr id="5" name="Picture Placeholder 7" descr="Close up of a yellow and black bumblebee on a purple echinacea flower. ">
            <a:extLst>
              <a:ext uri="{FF2B5EF4-FFF2-40B4-BE49-F238E27FC236}">
                <a16:creationId xmlns:a16="http://schemas.microsoft.com/office/drawing/2014/main" id="{CC773F55-0B78-14CA-E8F6-B286B6EFA8B3}"/>
              </a:ext>
            </a:extLst>
          </p:cNvPr>
          <p:cNvPicPr>
            <a:picLocks noChangeAspect="1"/>
          </p:cNvPicPr>
          <p:nvPr/>
        </p:nvPicPr>
        <p:blipFill>
          <a:blip r:embed="rId3"/>
          <a:srcRect l="18872" r="18872"/>
          <a:stretch/>
        </p:blipFill>
        <p:spPr>
          <a:xfrm>
            <a:off x="7089152" y="1970546"/>
            <a:ext cx="1826248" cy="4144690"/>
          </a:xfrm>
          <a:prstGeom prst="rect">
            <a:avLst/>
          </a:prstGeom>
        </p:spPr>
      </p:pic>
    </p:spTree>
    <p:extLst>
      <p:ext uri="{BB962C8B-B14F-4D97-AF65-F5344CB8AC3E}">
        <p14:creationId xmlns:p14="http://schemas.microsoft.com/office/powerpoint/2010/main" val="2778945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103F8F-92E5-FBFE-CD5C-49D72551AC31}"/>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Wildlife Habitat Planting(CPS 420)</a:t>
            </a:r>
          </a:p>
        </p:txBody>
      </p:sp>
      <p:sp>
        <p:nvSpPr>
          <p:cNvPr id="3" name="Content Placeholder 2">
            <a:extLst>
              <a:ext uri="{FF2B5EF4-FFF2-40B4-BE49-F238E27FC236}">
                <a16:creationId xmlns:a16="http://schemas.microsoft.com/office/drawing/2014/main" id="{0F0EDF05-7B93-F264-12BF-C5018E89F573}"/>
              </a:ext>
            </a:extLst>
          </p:cNvPr>
          <p:cNvSpPr>
            <a:spLocks noGrp="1"/>
          </p:cNvSpPr>
          <p:nvPr>
            <p:ph sz="quarter" idx="10"/>
          </p:nvPr>
        </p:nvSpPr>
        <p:spPr>
          <a:xfrm>
            <a:off x="379075" y="1702678"/>
            <a:ext cx="4397032" cy="4322618"/>
          </a:xfrm>
        </p:spPr>
        <p:txBody>
          <a:bodyPr>
            <a:normAutofit/>
          </a:bodyPr>
          <a:lstStyle/>
          <a:p>
            <a:r>
              <a:rPr lang="en-US" sz="2400" dirty="0"/>
              <a:t>Use CPS 420 only when wildlife habitat is a primary purpose and RC</a:t>
            </a:r>
          </a:p>
          <a:p>
            <a:r>
              <a:rPr lang="en-US" sz="2400" dirty="0"/>
              <a:t>Urban areas provide patches of habitat or habitat function </a:t>
            </a:r>
          </a:p>
          <a:p>
            <a:pPr lvl="1"/>
            <a:r>
              <a:rPr lang="en-US" sz="2000" dirty="0"/>
              <a:t>Serve as stop over points providing food and shelter for migratory species (such as birds and insects)</a:t>
            </a:r>
          </a:p>
          <a:p>
            <a:pPr lvl="1"/>
            <a:r>
              <a:rPr lang="en-US" sz="2000" dirty="0"/>
              <a:t>Provide food for specialized butterfly and moth species, some declining</a:t>
            </a:r>
          </a:p>
        </p:txBody>
      </p:sp>
      <p:pic>
        <p:nvPicPr>
          <p:cNvPr id="10" name="Picture 9" descr="A fenced in area with a building in the background.  There is a newly planted widlife planting in the foreground with mulch around the plants. ">
            <a:extLst>
              <a:ext uri="{FF2B5EF4-FFF2-40B4-BE49-F238E27FC236}">
                <a16:creationId xmlns:a16="http://schemas.microsoft.com/office/drawing/2014/main" id="{2904C91C-A3D8-73B8-626F-61B680EF9D94}"/>
              </a:ext>
            </a:extLst>
          </p:cNvPr>
          <p:cNvPicPr>
            <a:picLocks noChangeAspect="1"/>
          </p:cNvPicPr>
          <p:nvPr/>
        </p:nvPicPr>
        <p:blipFill>
          <a:blip r:embed="rId3"/>
          <a:stretch>
            <a:fillRect/>
          </a:stretch>
        </p:blipFill>
        <p:spPr>
          <a:xfrm>
            <a:off x="4776107" y="2315270"/>
            <a:ext cx="4139293" cy="310447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1507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103F8F-92E5-FBFE-CD5C-49D72551AC31}"/>
              </a:ext>
            </a:extLst>
          </p:cNvPr>
          <p:cNvSpPr>
            <a:spLocks noGrp="1"/>
          </p:cNvSpPr>
          <p:nvPr>
            <p:ph type="title" idx="4294967295"/>
          </p:nvPr>
        </p:nvSpPr>
        <p:spPr>
          <a:xfrm>
            <a:off x="147581" y="689843"/>
            <a:ext cx="8411355" cy="7103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Wildlife Habitat Planting(CPS 420)</a:t>
            </a:r>
          </a:p>
        </p:txBody>
      </p:sp>
      <p:sp>
        <p:nvSpPr>
          <p:cNvPr id="3" name="Content Placeholder 2">
            <a:extLst>
              <a:ext uri="{FF2B5EF4-FFF2-40B4-BE49-F238E27FC236}">
                <a16:creationId xmlns:a16="http://schemas.microsoft.com/office/drawing/2014/main" id="{0F0EDF05-7B93-F264-12BF-C5018E89F573}"/>
              </a:ext>
            </a:extLst>
          </p:cNvPr>
          <p:cNvSpPr>
            <a:spLocks noGrp="1"/>
          </p:cNvSpPr>
          <p:nvPr>
            <p:ph sz="quarter" idx="10"/>
          </p:nvPr>
        </p:nvSpPr>
        <p:spPr>
          <a:xfrm>
            <a:off x="390506" y="1936977"/>
            <a:ext cx="4341514" cy="2984046"/>
          </a:xfrm>
        </p:spPr>
        <p:txBody>
          <a:bodyPr>
            <a:noAutofit/>
          </a:bodyPr>
          <a:lstStyle/>
          <a:p>
            <a:r>
              <a:rPr lang="en-US" sz="2400" dirty="0"/>
              <a:t>Be deliberate about the wildlife species that will benefit and use a WHEG/other tool or speak to a pollinator specialist to identify the species-specific habitat needs.  </a:t>
            </a:r>
          </a:p>
          <a:p>
            <a:r>
              <a:rPr lang="en-US" sz="2400" dirty="0"/>
              <a:t>Xerces is a great resource!</a:t>
            </a:r>
          </a:p>
        </p:txBody>
      </p:sp>
      <p:pic>
        <p:nvPicPr>
          <p:cNvPr id="5" name="Picture 4" descr="A fact sheet about pollinators for pumpkins and squash and the plants that support them. ">
            <a:extLst>
              <a:ext uri="{FF2B5EF4-FFF2-40B4-BE49-F238E27FC236}">
                <a16:creationId xmlns:a16="http://schemas.microsoft.com/office/drawing/2014/main" id="{1EC8666E-0D94-1EAE-93B1-F05AABA19906}"/>
              </a:ext>
            </a:extLst>
          </p:cNvPr>
          <p:cNvPicPr>
            <a:picLocks noChangeAspect="1"/>
          </p:cNvPicPr>
          <p:nvPr/>
        </p:nvPicPr>
        <p:blipFill>
          <a:blip r:embed="rId3"/>
          <a:stretch>
            <a:fillRect/>
          </a:stretch>
        </p:blipFill>
        <p:spPr>
          <a:xfrm>
            <a:off x="5323116" y="1871641"/>
            <a:ext cx="3235821" cy="418831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18379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BC718C-001A-1F4A-3022-90D505595296}"/>
              </a:ext>
            </a:extLst>
          </p:cNvPr>
          <p:cNvSpPr>
            <a:spLocks noGrp="1"/>
          </p:cNvSpPr>
          <p:nvPr>
            <p:ph type="title" idx="4294967295"/>
          </p:nvPr>
        </p:nvSpPr>
        <p:spPr>
          <a:xfrm>
            <a:off x="124722" y="567378"/>
            <a:ext cx="8871696" cy="9985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Common Wildlife Habitat Planting Scenarios</a:t>
            </a:r>
          </a:p>
        </p:txBody>
      </p:sp>
      <p:sp>
        <p:nvSpPr>
          <p:cNvPr id="3" name="Content Placeholder 2">
            <a:extLst>
              <a:ext uri="{FF2B5EF4-FFF2-40B4-BE49-F238E27FC236}">
                <a16:creationId xmlns:a16="http://schemas.microsoft.com/office/drawing/2014/main" id="{20F93396-B7B8-6788-63E8-82DED4B3260D}"/>
              </a:ext>
            </a:extLst>
          </p:cNvPr>
          <p:cNvSpPr>
            <a:spLocks noGrp="1"/>
          </p:cNvSpPr>
          <p:nvPr>
            <p:ph sz="quarter" idx="10"/>
          </p:nvPr>
        </p:nvSpPr>
        <p:spPr>
          <a:xfrm>
            <a:off x="273007" y="2148018"/>
            <a:ext cx="4111505" cy="2561963"/>
          </a:xfrm>
        </p:spPr>
        <p:txBody>
          <a:bodyPr lIns="68580" tIns="34290" rIns="68580" bIns="34290" anchor="t"/>
          <a:lstStyle/>
          <a:p>
            <a:r>
              <a:rPr lang="en-US" sz="2400" dirty="0"/>
              <a:t>Pollinator Strips</a:t>
            </a:r>
          </a:p>
          <a:p>
            <a:r>
              <a:rPr lang="en-US" sz="2400" dirty="0">
                <a:latin typeface="Montserrat"/>
                <a:ea typeface="Open Sans"/>
                <a:cs typeface="Open Sans"/>
              </a:rPr>
              <a:t>Insectary Strips</a:t>
            </a:r>
          </a:p>
          <a:p>
            <a:r>
              <a:rPr lang="en-US" sz="2400" dirty="0"/>
              <a:t>Native Wildflower Meadows</a:t>
            </a:r>
          </a:p>
          <a:p>
            <a:r>
              <a:rPr lang="en-US" sz="2400" dirty="0">
                <a:latin typeface="Montserrat"/>
                <a:ea typeface="Open Sans"/>
                <a:cs typeface="Open Sans"/>
              </a:rPr>
              <a:t>Beetle Banks</a:t>
            </a:r>
          </a:p>
        </p:txBody>
      </p:sp>
      <p:pic>
        <p:nvPicPr>
          <p:cNvPr id="5" name="Picture 4" descr="A picture containing tree, outdoor, grass, flower">
            <a:extLst>
              <a:ext uri="{FF2B5EF4-FFF2-40B4-BE49-F238E27FC236}">
                <a16:creationId xmlns:a16="http://schemas.microsoft.com/office/drawing/2014/main" id="{75C5AB72-BBA5-BED2-33BC-10EC83267A74}"/>
              </a:ext>
            </a:extLst>
          </p:cNvPr>
          <p:cNvPicPr>
            <a:picLocks noChangeAspect="1"/>
          </p:cNvPicPr>
          <p:nvPr/>
        </p:nvPicPr>
        <p:blipFill>
          <a:blip r:embed="rId3"/>
          <a:srcRect l="27443" t="10556" r="10776" b="10556"/>
          <a:stretch/>
        </p:blipFill>
        <p:spPr>
          <a:xfrm>
            <a:off x="4759489" y="1880090"/>
            <a:ext cx="4236929" cy="4057649"/>
          </a:xfrm>
          <a:prstGeom prst="rect">
            <a:avLst/>
          </a:prstGeom>
        </p:spPr>
      </p:pic>
    </p:spTree>
    <p:extLst>
      <p:ext uri="{BB962C8B-B14F-4D97-AF65-F5344CB8AC3E}">
        <p14:creationId xmlns:p14="http://schemas.microsoft.com/office/powerpoint/2010/main" val="2477420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B0AF15-9526-0658-ED58-E618C68E954E}"/>
              </a:ext>
            </a:extLst>
          </p:cNvPr>
          <p:cNvSpPr>
            <a:spLocks noGrp="1"/>
          </p:cNvSpPr>
          <p:nvPr>
            <p:ph type="title" idx="4294967295"/>
          </p:nvPr>
        </p:nvSpPr>
        <p:spPr>
          <a:xfrm>
            <a:off x="155983" y="581365"/>
            <a:ext cx="7026107" cy="16761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Trees (CPS 612) Can Provide Shade AND Beneficial Insect/Soil Biology Food/Habitat</a:t>
            </a:r>
          </a:p>
        </p:txBody>
      </p:sp>
      <p:sp>
        <p:nvSpPr>
          <p:cNvPr id="3" name="Content Placeholder 2">
            <a:extLst>
              <a:ext uri="{FF2B5EF4-FFF2-40B4-BE49-F238E27FC236}">
                <a16:creationId xmlns:a16="http://schemas.microsoft.com/office/drawing/2014/main" id="{12672FD7-A58E-D6FC-7E83-A8EFEC1C8B1A}"/>
              </a:ext>
            </a:extLst>
          </p:cNvPr>
          <p:cNvSpPr>
            <a:spLocks noGrp="1"/>
          </p:cNvSpPr>
          <p:nvPr>
            <p:ph sz="quarter" idx="10"/>
          </p:nvPr>
        </p:nvSpPr>
        <p:spPr>
          <a:xfrm>
            <a:off x="0" y="2446020"/>
            <a:ext cx="7182092" cy="4021114"/>
          </a:xfrm>
        </p:spPr>
        <p:txBody>
          <a:bodyPr/>
          <a:lstStyle/>
          <a:p>
            <a:r>
              <a:rPr lang="en-US" sz="2400" dirty="0"/>
              <a:t>Approximately 30% of native bees nest in hollow plant stems, old bore holes, tree snags, and brush piles.</a:t>
            </a:r>
          </a:p>
          <a:p>
            <a:pPr marL="0" indent="0">
              <a:buNone/>
            </a:pPr>
            <a:endParaRPr lang="en-US" sz="2400" dirty="0"/>
          </a:p>
          <a:p>
            <a:r>
              <a:rPr lang="en-US" sz="2400" dirty="0"/>
              <a:t>Trees, such as American basswood (</a:t>
            </a:r>
            <a:r>
              <a:rPr lang="en-US" sz="2400" i="1" dirty="0" err="1"/>
              <a:t>Tillia</a:t>
            </a:r>
            <a:r>
              <a:rPr lang="en-US" sz="2400" i="1" dirty="0"/>
              <a:t> americana</a:t>
            </a:r>
            <a:r>
              <a:rPr lang="en-US" sz="2400" dirty="0"/>
              <a:t>), are often excellent sources of early season pollen. </a:t>
            </a:r>
            <a:r>
              <a:rPr lang="en-US" sz="2000" dirty="0"/>
              <a:t>(Bonus: the flowers and modified petals can be dried to make tea.)</a:t>
            </a:r>
          </a:p>
          <a:p>
            <a:endParaRPr lang="en-US" sz="2400" dirty="0"/>
          </a:p>
          <a:p>
            <a:r>
              <a:rPr lang="en-US" sz="2400" dirty="0"/>
              <a:t>Trees can promote mycorrhizal fungi in the soil.</a:t>
            </a:r>
          </a:p>
          <a:p>
            <a:endParaRPr lang="en-US" dirty="0"/>
          </a:p>
        </p:txBody>
      </p:sp>
      <p:pic>
        <p:nvPicPr>
          <p:cNvPr id="6" name="Picture Placeholder 5" descr="A close up of leaves and flowers on a linden tree&#10;&#10;">
            <a:extLst>
              <a:ext uri="{FF2B5EF4-FFF2-40B4-BE49-F238E27FC236}">
                <a16:creationId xmlns:a16="http://schemas.microsoft.com/office/drawing/2014/main" id="{04277552-0ED9-0E8F-DD0F-3FFDC2BA965D}"/>
              </a:ext>
            </a:extLst>
          </p:cNvPr>
          <p:cNvPicPr>
            <a:picLocks noGrp="1" noChangeAspect="1"/>
          </p:cNvPicPr>
          <p:nvPr>
            <p:ph type="pic" sz="quarter" idx="12"/>
          </p:nvPr>
        </p:nvPicPr>
        <p:blipFill>
          <a:blip r:embed="rId3"/>
          <a:srcRect l="38929" r="38929"/>
          <a:stretch>
            <a:fillRect/>
          </a:stretch>
        </p:blipFill>
        <p:spPr/>
      </p:pic>
    </p:spTree>
    <p:extLst>
      <p:ext uri="{BB962C8B-B14F-4D97-AF65-F5344CB8AC3E}">
        <p14:creationId xmlns:p14="http://schemas.microsoft.com/office/powerpoint/2010/main" val="3405565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611DCC4-96A8-CE2D-47CB-ECAE5F1D7561}"/>
              </a:ext>
            </a:extLst>
          </p:cNvPr>
          <p:cNvSpPr>
            <a:spLocks noGrp="1"/>
          </p:cNvSpPr>
          <p:nvPr>
            <p:ph type="title" idx="4294967295"/>
          </p:nvPr>
        </p:nvSpPr>
        <p:spPr>
          <a:xfrm>
            <a:off x="147582" y="832704"/>
            <a:ext cx="8767818" cy="7674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Hedgerow Planting (CPS 422)</a:t>
            </a:r>
          </a:p>
        </p:txBody>
      </p:sp>
      <p:sp>
        <p:nvSpPr>
          <p:cNvPr id="3" name="Content Placeholder 2">
            <a:extLst>
              <a:ext uri="{FF2B5EF4-FFF2-40B4-BE49-F238E27FC236}">
                <a16:creationId xmlns:a16="http://schemas.microsoft.com/office/drawing/2014/main" id="{88F6F9A3-408F-7072-FEB9-16D1A9F3F7F2}"/>
              </a:ext>
            </a:extLst>
          </p:cNvPr>
          <p:cNvSpPr>
            <a:spLocks noGrp="1"/>
          </p:cNvSpPr>
          <p:nvPr>
            <p:ph sz="quarter" idx="10"/>
          </p:nvPr>
        </p:nvSpPr>
        <p:spPr>
          <a:xfrm>
            <a:off x="379076" y="1749896"/>
            <a:ext cx="4005146" cy="3947114"/>
          </a:xfrm>
        </p:spPr>
        <p:txBody>
          <a:bodyPr>
            <a:normAutofit/>
          </a:bodyPr>
          <a:lstStyle/>
          <a:p>
            <a:r>
              <a:rPr lang="en-US" sz="2400" dirty="0"/>
              <a:t>Establishment of dense vegetation in a linear design to achieve a natural resource conservation purpose.</a:t>
            </a:r>
          </a:p>
          <a:p>
            <a:r>
              <a:rPr lang="en-US" sz="2400" dirty="0"/>
              <a:t>Several purposes including:</a:t>
            </a:r>
          </a:p>
          <a:p>
            <a:pPr lvl="1"/>
            <a:r>
              <a:rPr lang="en-US" sz="2000" dirty="0"/>
              <a:t>Soil Carbon</a:t>
            </a:r>
          </a:p>
          <a:p>
            <a:pPr lvl="1"/>
            <a:r>
              <a:rPr lang="en-US" sz="2000" dirty="0"/>
              <a:t>Habitat</a:t>
            </a:r>
          </a:p>
          <a:p>
            <a:pPr lvl="1"/>
            <a:r>
              <a:rPr lang="en-US" sz="2000" dirty="0"/>
              <a:t>Pollinators</a:t>
            </a:r>
          </a:p>
          <a:p>
            <a:pPr lvl="1"/>
            <a:r>
              <a:rPr lang="en-US" sz="2000" dirty="0"/>
              <a:t>Screens and Barriers</a:t>
            </a:r>
          </a:p>
        </p:txBody>
      </p:sp>
      <p:pic>
        <p:nvPicPr>
          <p:cNvPr id="5" name="Picture 4" descr="A hedgerow of mature small trees on the edge of a vegetable farm field with a road. ">
            <a:extLst>
              <a:ext uri="{FF2B5EF4-FFF2-40B4-BE49-F238E27FC236}">
                <a16:creationId xmlns:a16="http://schemas.microsoft.com/office/drawing/2014/main" id="{AB3C1DCD-82B9-B5A9-3B6F-5A1E57BB0B58}"/>
              </a:ext>
            </a:extLst>
          </p:cNvPr>
          <p:cNvPicPr>
            <a:picLocks noChangeAspect="1"/>
          </p:cNvPicPr>
          <p:nvPr/>
        </p:nvPicPr>
        <p:blipFill>
          <a:blip r:embed="rId3"/>
          <a:stretch>
            <a:fillRect/>
          </a:stretch>
        </p:blipFill>
        <p:spPr>
          <a:xfrm>
            <a:off x="4529298" y="2078181"/>
            <a:ext cx="4386103" cy="329054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18377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18F4EB6-910A-CC06-FEED-6392AA50F152}"/>
              </a:ext>
            </a:extLst>
          </p:cNvPr>
          <p:cNvSpPr>
            <a:spLocks noGrp="1"/>
          </p:cNvSpPr>
          <p:nvPr>
            <p:ph type="title" idx="4294967295"/>
          </p:nvPr>
        </p:nvSpPr>
        <p:spPr>
          <a:xfrm>
            <a:off x="147582" y="723899"/>
            <a:ext cx="8767818" cy="9040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Tips for Successful Plantings</a:t>
            </a:r>
          </a:p>
        </p:txBody>
      </p:sp>
      <p:sp>
        <p:nvSpPr>
          <p:cNvPr id="5" name="Content Placeholder 4">
            <a:extLst>
              <a:ext uri="{FF2B5EF4-FFF2-40B4-BE49-F238E27FC236}">
                <a16:creationId xmlns:a16="http://schemas.microsoft.com/office/drawing/2014/main" id="{6392B0DB-8BC8-8CA0-4ADC-93DBBDF6E5A8}"/>
              </a:ext>
            </a:extLst>
          </p:cNvPr>
          <p:cNvSpPr>
            <a:spLocks noGrp="1"/>
          </p:cNvSpPr>
          <p:nvPr>
            <p:ph sz="quarter" idx="10"/>
          </p:nvPr>
        </p:nvSpPr>
        <p:spPr/>
        <p:txBody>
          <a:bodyPr>
            <a:normAutofit/>
          </a:bodyPr>
          <a:lstStyle/>
          <a:p>
            <a:r>
              <a:rPr lang="en-US" sz="2400" dirty="0"/>
              <a:t>Plantings are easy to plan but much harder to implement (some of the highest failure rates of any practice).</a:t>
            </a:r>
          </a:p>
          <a:p>
            <a:r>
              <a:rPr lang="en-US" sz="2400" dirty="0"/>
              <a:t>Plan with the assistance of a biologist or pollinator specialist.</a:t>
            </a:r>
          </a:p>
          <a:p>
            <a:r>
              <a:rPr lang="en-US" sz="2400" dirty="0"/>
              <a:t>Make sure the participant has the resources (i.e. water, deer fencing) to carry out a successful planting and understands what is involved for O&amp;M. </a:t>
            </a:r>
          </a:p>
          <a:p>
            <a:r>
              <a:rPr lang="en-US" sz="2400" dirty="0"/>
              <a:t>Weed control prior to planting is CRUCIAL!! </a:t>
            </a:r>
          </a:p>
          <a:p>
            <a:r>
              <a:rPr lang="en-US" sz="2400" dirty="0"/>
              <a:t>Wildflower establishment – </a:t>
            </a:r>
            <a:r>
              <a:rPr lang="en-US" sz="2400" i="1" dirty="0"/>
              <a:t>1</a:t>
            </a:r>
            <a:r>
              <a:rPr lang="en-US" sz="2400" i="1" baseline="30000" dirty="0"/>
              <a:t>st</a:t>
            </a:r>
            <a:r>
              <a:rPr lang="en-US" sz="2400" i="1" dirty="0"/>
              <a:t> year they sleep, 2</a:t>
            </a:r>
            <a:r>
              <a:rPr lang="en-US" sz="2400" i="1" baseline="30000" dirty="0"/>
              <a:t>nd</a:t>
            </a:r>
            <a:r>
              <a:rPr lang="en-US" sz="2400" i="1" dirty="0"/>
              <a:t> year they creep, 3</a:t>
            </a:r>
            <a:r>
              <a:rPr lang="en-US" sz="2400" i="1" baseline="30000" dirty="0"/>
              <a:t>rd</a:t>
            </a:r>
            <a:r>
              <a:rPr lang="en-US" sz="2400" i="1" dirty="0"/>
              <a:t> year they leap</a:t>
            </a:r>
            <a:r>
              <a:rPr lang="en-US" sz="2400" dirty="0"/>
              <a:t>. </a:t>
            </a:r>
          </a:p>
        </p:txBody>
      </p:sp>
    </p:spTree>
    <p:extLst>
      <p:ext uri="{BB962C8B-B14F-4D97-AF65-F5344CB8AC3E}">
        <p14:creationId xmlns:p14="http://schemas.microsoft.com/office/powerpoint/2010/main" val="1971002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017141-C151-CA4B-F007-C6C1F6A680AD}"/>
              </a:ext>
            </a:extLst>
          </p:cNvPr>
          <p:cNvSpPr>
            <a:spLocks noGrp="1"/>
          </p:cNvSpPr>
          <p:nvPr>
            <p:ph type="title" idx="4294967295"/>
          </p:nvPr>
        </p:nvSpPr>
        <p:spPr>
          <a:xfrm>
            <a:off x="147582" y="1400175"/>
            <a:ext cx="6549819"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What is a crop rotation?</a:t>
            </a:r>
          </a:p>
        </p:txBody>
      </p:sp>
      <p:sp>
        <p:nvSpPr>
          <p:cNvPr id="3" name="Content Placeholder 2">
            <a:extLst>
              <a:ext uri="{FF2B5EF4-FFF2-40B4-BE49-F238E27FC236}">
                <a16:creationId xmlns:a16="http://schemas.microsoft.com/office/drawing/2014/main" id="{2C38F813-5587-6B5C-427E-E2D2270E3296}"/>
              </a:ext>
            </a:extLst>
          </p:cNvPr>
          <p:cNvSpPr>
            <a:spLocks noGrp="1"/>
          </p:cNvSpPr>
          <p:nvPr>
            <p:ph sz="quarter" idx="10"/>
          </p:nvPr>
        </p:nvSpPr>
        <p:spPr>
          <a:xfrm>
            <a:off x="379075" y="2329916"/>
            <a:ext cx="6318326" cy="3127909"/>
          </a:xfrm>
        </p:spPr>
        <p:txBody>
          <a:bodyPr>
            <a:normAutofit/>
          </a:bodyPr>
          <a:lstStyle/>
          <a:p>
            <a:pPr marL="0" indent="0">
              <a:buNone/>
            </a:pPr>
            <a:r>
              <a:rPr lang="en-US" sz="2400" dirty="0"/>
              <a:t>Conservation Crop Rotation </a:t>
            </a:r>
          </a:p>
          <a:p>
            <a:pPr marL="0" indent="0">
              <a:buNone/>
            </a:pPr>
            <a:r>
              <a:rPr lang="en-US" sz="2400" dirty="0"/>
              <a:t>(CPS 328)</a:t>
            </a:r>
          </a:p>
          <a:p>
            <a:pPr marL="0" indent="0">
              <a:buNone/>
            </a:pPr>
            <a:endParaRPr lang="en-US" sz="2400" u="sng" dirty="0"/>
          </a:p>
          <a:p>
            <a:pPr marL="0" indent="0">
              <a:buNone/>
            </a:pPr>
            <a:r>
              <a:rPr lang="en-US" sz="2400" u="sng" dirty="0"/>
              <a:t>Definition</a:t>
            </a:r>
          </a:p>
          <a:p>
            <a:r>
              <a:rPr lang="en-US" sz="2400" dirty="0"/>
              <a:t>A planned sequence of crops grown on the same ground over a period of time (i.e. the rotation). </a:t>
            </a:r>
          </a:p>
          <a:p>
            <a:pPr marL="0" indent="0">
              <a:buNone/>
            </a:pPr>
            <a:endParaRPr lang="en-US" dirty="0"/>
          </a:p>
        </p:txBody>
      </p:sp>
      <p:pic>
        <p:nvPicPr>
          <p:cNvPr id="5" name="Picture Placeholder 4" descr="Close up of a flower on a quinoa plant. ">
            <a:extLst>
              <a:ext uri="{FF2B5EF4-FFF2-40B4-BE49-F238E27FC236}">
                <a16:creationId xmlns:a16="http://schemas.microsoft.com/office/drawing/2014/main" id="{6FB94847-9E7F-A12C-BB38-40D6A6472E79}"/>
              </a:ext>
            </a:extLst>
          </p:cNvPr>
          <p:cNvPicPr>
            <a:picLocks noGrp="1" noChangeAspect="1"/>
          </p:cNvPicPr>
          <p:nvPr>
            <p:ph type="pic" sz="quarter" idx="12"/>
          </p:nvPr>
        </p:nvPicPr>
        <p:blipFill>
          <a:blip r:embed="rId3"/>
          <a:srcRect l="20061" r="20061"/>
          <a:stretch>
            <a:fillRect/>
          </a:stretch>
        </p:blipFill>
        <p:spPr>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79735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905F0-C694-16CB-FE9B-6245899953E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Questions and Review</a:t>
            </a:r>
          </a:p>
        </p:txBody>
      </p:sp>
      <p:pic>
        <p:nvPicPr>
          <p:cNvPr id="6" name="Picture Placeholder 5" descr="A green and white logo that says &quot;I dig healthy soil&quot;">
            <a:extLst>
              <a:ext uri="{FF2B5EF4-FFF2-40B4-BE49-F238E27FC236}">
                <a16:creationId xmlns:a16="http://schemas.microsoft.com/office/drawing/2014/main" id="{A6D4EF87-C6CE-6E38-14B7-3A792A9BA0FE}"/>
              </a:ext>
            </a:extLst>
          </p:cNvPr>
          <p:cNvPicPr>
            <a:picLocks noGrp="1" noChangeAspect="1"/>
          </p:cNvPicPr>
          <p:nvPr>
            <p:ph sz="quarter" idx="10"/>
          </p:nvPr>
        </p:nvPicPr>
        <p:blipFill rotWithShape="1">
          <a:blip r:embed="rId2"/>
          <a:stretch/>
        </p:blipFill>
        <p:spPr>
          <a:xfrm>
            <a:off x="6102579" y="2360373"/>
            <a:ext cx="2812821" cy="2771591"/>
          </a:xfrm>
          <a:prstGeom prst="rect">
            <a:avLst/>
          </a:prstGeom>
        </p:spPr>
      </p:pic>
      <p:sp>
        <p:nvSpPr>
          <p:cNvPr id="3" name="Content Placeholder 4">
            <a:extLst>
              <a:ext uri="{FF2B5EF4-FFF2-40B4-BE49-F238E27FC236}">
                <a16:creationId xmlns:a16="http://schemas.microsoft.com/office/drawing/2014/main" id="{43C758A1-3DAC-26A2-52EE-5B234F43A17D}"/>
              </a:ext>
            </a:extLst>
          </p:cNvPr>
          <p:cNvSpPr txBox="1">
            <a:spLocks/>
          </p:cNvSpPr>
          <p:nvPr/>
        </p:nvSpPr>
        <p:spPr>
          <a:xfrm>
            <a:off x="270589" y="2056346"/>
            <a:ext cx="5541665" cy="3379643"/>
          </a:xfrm>
          <a:prstGeom prst="rect">
            <a:avLst/>
          </a:prstGeom>
        </p:spPr>
        <p:txBody>
          <a:bodyPr/>
          <a:lstStyle>
            <a:lvl1pPr marL="228600" indent="-228600" algn="l" defTabSz="914400" rtl="0" eaLnBrk="1" latinLnBrk="0" hangingPunct="1">
              <a:lnSpc>
                <a:spcPct val="90000"/>
              </a:lnSpc>
              <a:spcBef>
                <a:spcPts val="1000"/>
              </a:spcBef>
              <a:buClr>
                <a:schemeClr val="accent1"/>
              </a:buClr>
              <a:buFont typeface="Wingdings" panose="05000000000000000000" pitchFamily="2" charset="2"/>
              <a:buChar char="§"/>
              <a:defRPr sz="2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chemeClr val="accent1"/>
              </a:buClr>
              <a:buFont typeface="Wingdings" panose="05000000000000000000" pitchFamily="2" charset="2"/>
              <a:buChar char="§"/>
              <a:defRPr sz="24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chemeClr val="accent1"/>
              </a:buClr>
              <a:buFont typeface="Wingdings" panose="05000000000000000000" pitchFamily="2" charset="2"/>
              <a:buChar char="§"/>
              <a:defRPr sz="20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Maximizing diversity is one of the four principles of soil health.</a:t>
            </a:r>
          </a:p>
          <a:p>
            <a:r>
              <a:rPr lang="en-US" sz="2400" dirty="0"/>
              <a:t>Ecosystems that are more diverse are more resilient.</a:t>
            </a:r>
          </a:p>
          <a:p>
            <a:r>
              <a:rPr lang="en-US" sz="2400" dirty="0"/>
              <a:t>Maximizing diversity can be accomplished in a variety of ways. Practices include 328 Conservation Crop Rotation and 420 Wildlife Habitat Plantings</a:t>
            </a:r>
          </a:p>
        </p:txBody>
      </p:sp>
    </p:spTree>
    <p:extLst>
      <p:ext uri="{BB962C8B-B14F-4D97-AF65-F5344CB8AC3E}">
        <p14:creationId xmlns:p14="http://schemas.microsoft.com/office/powerpoint/2010/main" val="4181194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80409" y="1510233"/>
            <a:ext cx="6789420" cy="3799158"/>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1111824" y="5186183"/>
            <a:ext cx="590226" cy="184666"/>
          </a:xfrm>
          <a:prstGeom prst="rect">
            <a:avLst/>
          </a:prstGeom>
          <a:noFill/>
        </p:spPr>
        <p:txBody>
          <a:bodyPr wrap="none" rtlCol="0">
            <a:spAutoFit/>
          </a:bodyPr>
          <a:lstStyle/>
          <a:p>
            <a:r>
              <a:rPr lang="en-US" sz="600" i="1">
                <a:solidFill>
                  <a:schemeClr val="bg1"/>
                </a:solidFill>
              </a:rPr>
              <a:t>Meeh, NRCS</a:t>
            </a:r>
            <a:endParaRPr lang="en-US" sz="600">
              <a:solidFill>
                <a:schemeClr val="bg1"/>
              </a:solidFill>
            </a:endParaRPr>
          </a:p>
        </p:txBody>
      </p:sp>
      <p:sp>
        <p:nvSpPr>
          <p:cNvPr id="2" name="Title 1">
            <a:extLst>
              <a:ext uri="{FF2B5EF4-FFF2-40B4-BE49-F238E27FC236}">
                <a16:creationId xmlns:a16="http://schemas.microsoft.com/office/drawing/2014/main" id="{4B6B0E75-C99B-4F10-B24E-B9DB733353E5}"/>
              </a:ext>
            </a:extLst>
          </p:cNvPr>
          <p:cNvSpPr txBox="1">
            <a:spLocks noGrp="1"/>
          </p:cNvSpPr>
          <p:nvPr>
            <p:ph type="title" idx="4294967295"/>
          </p:nvPr>
        </p:nvSpPr>
        <p:spPr>
          <a:xfrm>
            <a:off x="1390023" y="3485020"/>
            <a:ext cx="6363955" cy="1384995"/>
          </a:xfrm>
          <a:prstGeom prst="rect">
            <a:avLst/>
          </a:prstGeom>
          <a:solidFill>
            <a:schemeClr val="tx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alt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This information is provided as a public service and constitutes no endorsement by the United States Department of Agriculture or the Natural Resources Conservation Service of any service, supply, or equipment listed. </a:t>
            </a:r>
          </a:p>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alt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While an effort has been made to provide a complete and accurate listing of services, supplies, and equipment, omissions or other errors may occur and, therefore, other available sources of information should be consulted</a:t>
            </a:r>
          </a:p>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The USDA is an equal opportunity provider and employer.</a:t>
            </a:r>
          </a:p>
        </p:txBody>
      </p:sp>
    </p:spTree>
    <p:extLst>
      <p:ext uri="{BB962C8B-B14F-4D97-AF65-F5344CB8AC3E}">
        <p14:creationId xmlns:p14="http://schemas.microsoft.com/office/powerpoint/2010/main" val="2960045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4217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Crop Rotation Example</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379075" y="2373230"/>
            <a:ext cx="8536325" cy="2932997"/>
          </a:xfrm>
        </p:spPr>
        <p:txBody>
          <a:bodyPr/>
          <a:lstStyle/>
          <a:p>
            <a:r>
              <a:rPr lang="en-US" sz="2800" dirty="0"/>
              <a:t>How can we improve the following rotation ?</a:t>
            </a:r>
          </a:p>
          <a:p>
            <a:endParaRPr lang="en-US" dirty="0"/>
          </a:p>
        </p:txBody>
      </p:sp>
    </p:spTree>
    <p:extLst>
      <p:ext uri="{BB962C8B-B14F-4D97-AF65-F5344CB8AC3E}">
        <p14:creationId xmlns:p14="http://schemas.microsoft.com/office/powerpoint/2010/main" val="3729369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5">
            <a:extLst>
              <a:ext uri="{FF2B5EF4-FFF2-40B4-BE49-F238E27FC236}">
                <a16:creationId xmlns:a16="http://schemas.microsoft.com/office/drawing/2014/main" id="{FB8C384F-22B1-4DDD-B216-A0A3771C0541}"/>
              </a:ext>
            </a:extLst>
          </p:cNvPr>
          <p:cNvGraphicFramePr>
            <a:graphicFrameLocks noGrp="1"/>
          </p:cNvGraphicFramePr>
          <p:nvPr>
            <p:extLst>
              <p:ext uri="{D42A27DB-BD31-4B8C-83A1-F6EECF244321}">
                <p14:modId xmlns:p14="http://schemas.microsoft.com/office/powerpoint/2010/main" val="867789634"/>
              </p:ext>
            </p:extLst>
          </p:nvPr>
        </p:nvGraphicFramePr>
        <p:xfrm>
          <a:off x="0" y="4249760"/>
          <a:ext cx="9144000" cy="562056"/>
        </p:xfrm>
        <a:graphic>
          <a:graphicData uri="http://schemas.openxmlformats.org/drawingml/2006/table">
            <a:tbl>
              <a:tblPr firstRow="1">
                <a:tableStyleId>{5C22544A-7EE6-4342-B048-85BDC9FD1C3A}</a:tableStyleId>
              </a:tblPr>
              <a:tblGrid>
                <a:gridCol w="762000">
                  <a:extLst>
                    <a:ext uri="{9D8B030D-6E8A-4147-A177-3AD203B41FA5}">
                      <a16:colId xmlns:a16="http://schemas.microsoft.com/office/drawing/2014/main" val="3430799969"/>
                    </a:ext>
                  </a:extLst>
                </a:gridCol>
                <a:gridCol w="762000">
                  <a:extLst>
                    <a:ext uri="{9D8B030D-6E8A-4147-A177-3AD203B41FA5}">
                      <a16:colId xmlns:a16="http://schemas.microsoft.com/office/drawing/2014/main" val="1795786554"/>
                    </a:ext>
                  </a:extLst>
                </a:gridCol>
                <a:gridCol w="762000">
                  <a:extLst>
                    <a:ext uri="{9D8B030D-6E8A-4147-A177-3AD203B41FA5}">
                      <a16:colId xmlns:a16="http://schemas.microsoft.com/office/drawing/2014/main" val="462651852"/>
                    </a:ext>
                  </a:extLst>
                </a:gridCol>
                <a:gridCol w="762000">
                  <a:extLst>
                    <a:ext uri="{9D8B030D-6E8A-4147-A177-3AD203B41FA5}">
                      <a16:colId xmlns:a16="http://schemas.microsoft.com/office/drawing/2014/main" val="2703255267"/>
                    </a:ext>
                  </a:extLst>
                </a:gridCol>
                <a:gridCol w="762000">
                  <a:extLst>
                    <a:ext uri="{9D8B030D-6E8A-4147-A177-3AD203B41FA5}">
                      <a16:colId xmlns:a16="http://schemas.microsoft.com/office/drawing/2014/main" val="2801196435"/>
                    </a:ext>
                  </a:extLst>
                </a:gridCol>
                <a:gridCol w="867770">
                  <a:extLst>
                    <a:ext uri="{9D8B030D-6E8A-4147-A177-3AD203B41FA5}">
                      <a16:colId xmlns:a16="http://schemas.microsoft.com/office/drawing/2014/main" val="1993671027"/>
                    </a:ext>
                  </a:extLst>
                </a:gridCol>
                <a:gridCol w="656230">
                  <a:extLst>
                    <a:ext uri="{9D8B030D-6E8A-4147-A177-3AD203B41FA5}">
                      <a16:colId xmlns:a16="http://schemas.microsoft.com/office/drawing/2014/main" val="2328446233"/>
                    </a:ext>
                  </a:extLst>
                </a:gridCol>
                <a:gridCol w="762000">
                  <a:extLst>
                    <a:ext uri="{9D8B030D-6E8A-4147-A177-3AD203B41FA5}">
                      <a16:colId xmlns:a16="http://schemas.microsoft.com/office/drawing/2014/main" val="1685645114"/>
                    </a:ext>
                  </a:extLst>
                </a:gridCol>
                <a:gridCol w="762000">
                  <a:extLst>
                    <a:ext uri="{9D8B030D-6E8A-4147-A177-3AD203B41FA5}">
                      <a16:colId xmlns:a16="http://schemas.microsoft.com/office/drawing/2014/main" val="1842458747"/>
                    </a:ext>
                  </a:extLst>
                </a:gridCol>
                <a:gridCol w="762000">
                  <a:extLst>
                    <a:ext uri="{9D8B030D-6E8A-4147-A177-3AD203B41FA5}">
                      <a16:colId xmlns:a16="http://schemas.microsoft.com/office/drawing/2014/main" val="2845624240"/>
                    </a:ext>
                  </a:extLst>
                </a:gridCol>
                <a:gridCol w="762000">
                  <a:extLst>
                    <a:ext uri="{9D8B030D-6E8A-4147-A177-3AD203B41FA5}">
                      <a16:colId xmlns:a16="http://schemas.microsoft.com/office/drawing/2014/main" val="1635833456"/>
                    </a:ext>
                  </a:extLst>
                </a:gridCol>
                <a:gridCol w="762000">
                  <a:extLst>
                    <a:ext uri="{9D8B030D-6E8A-4147-A177-3AD203B41FA5}">
                      <a16:colId xmlns:a16="http://schemas.microsoft.com/office/drawing/2014/main" val="2769132537"/>
                    </a:ext>
                  </a:extLst>
                </a:gridCol>
              </a:tblGrid>
              <a:tr h="281028">
                <a:tc>
                  <a:txBody>
                    <a:bodyPr/>
                    <a:lstStyle/>
                    <a:p>
                      <a:pPr algn="ctr"/>
                      <a:r>
                        <a:rPr lang="en-US" sz="1200" dirty="0">
                          <a:solidFill>
                            <a:schemeClr val="bg2">
                              <a:lumMod val="10000"/>
                            </a:schemeClr>
                          </a:solidFill>
                        </a:rPr>
                        <a:t>2023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1200">
                          <a:solidFill>
                            <a:schemeClr val="bg2">
                              <a:lumMod val="10000"/>
                            </a:schemeClr>
                          </a:solidFill>
                        </a:rPr>
                        <a:t>2024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1200" dirty="0">
                          <a:solidFill>
                            <a:schemeClr val="bg2">
                              <a:lumMod val="10000"/>
                            </a:schemeClr>
                          </a:solidFill>
                        </a:rPr>
                        <a:t>2025</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6343597"/>
                  </a:ext>
                </a:extLst>
              </a:tr>
              <a:tr h="281028">
                <a:tc>
                  <a:txBody>
                    <a:bodyPr/>
                    <a:lstStyle/>
                    <a:p>
                      <a:pPr algn="ctr"/>
                      <a:r>
                        <a:rPr lang="en-US" sz="1200"/>
                        <a:t>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2</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2</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2</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t>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54943"/>
                  </a:ext>
                </a:extLst>
              </a:tr>
            </a:tbl>
          </a:graphicData>
        </a:graphic>
      </p:graphicFrame>
      <p:pic>
        <p:nvPicPr>
          <p:cNvPr id="1026" name="Picture 2" descr="Tomato Icon Stock Illustration - Download Image Now - Food, Icon,  Illustration - iStock">
            <a:extLst>
              <a:ext uri="{FF2B5EF4-FFF2-40B4-BE49-F238E27FC236}">
                <a16:creationId xmlns:a16="http://schemas.microsoft.com/office/drawing/2014/main" id="{AD0B4F64-4F17-4DE5-BFAB-4013C75CDC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277" t="11852" r="9668" b="16408"/>
          <a:stretch/>
        </p:blipFill>
        <p:spPr bwMode="auto">
          <a:xfrm>
            <a:off x="770885" y="4826189"/>
            <a:ext cx="856819" cy="7977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Tomato Icon Stock Illustration - Download Image Now - Food, Icon,  Illustration - iStock">
            <a:extLst>
              <a:ext uri="{FF2B5EF4-FFF2-40B4-BE49-F238E27FC236}">
                <a16:creationId xmlns:a16="http://schemas.microsoft.com/office/drawing/2014/main" id="{43646F70-B9BC-4476-9F96-47378A8AE3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277" t="11852" r="9668" b="16408"/>
          <a:stretch/>
        </p:blipFill>
        <p:spPr bwMode="auto">
          <a:xfrm>
            <a:off x="3885348" y="4826189"/>
            <a:ext cx="856819" cy="79772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Tomato Icon Stock Illustration - Download Image Now - Food, Icon,  Illustration - iStock">
            <a:extLst>
              <a:ext uri="{FF2B5EF4-FFF2-40B4-BE49-F238E27FC236}">
                <a16:creationId xmlns:a16="http://schemas.microsoft.com/office/drawing/2014/main" id="{2727F9B3-06FF-4178-9FC9-731C955803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277" t="11852" r="9668" b="16408"/>
          <a:stretch/>
        </p:blipFill>
        <p:spPr bwMode="auto">
          <a:xfrm>
            <a:off x="6999810" y="4826189"/>
            <a:ext cx="856819" cy="7977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841AA8C-8355-47EE-A441-9AD50F0832F2}"/>
              </a:ext>
            </a:extLst>
          </p:cNvPr>
          <p:cNvSpPr txBox="1"/>
          <p:nvPr/>
        </p:nvSpPr>
        <p:spPr>
          <a:xfrm>
            <a:off x="823767" y="5596432"/>
            <a:ext cx="1143214" cy="300082"/>
          </a:xfrm>
          <a:prstGeom prst="rect">
            <a:avLst/>
          </a:prstGeom>
          <a:noFill/>
        </p:spPr>
        <p:txBody>
          <a:bodyPr wrap="square" rtlCol="0">
            <a:spAutoFit/>
          </a:bodyPr>
          <a:lstStyle/>
          <a:p>
            <a:r>
              <a:rPr lang="en-US" sz="1350"/>
              <a:t>Tomato</a:t>
            </a:r>
          </a:p>
        </p:txBody>
      </p:sp>
      <p:sp>
        <p:nvSpPr>
          <p:cNvPr id="10" name="TextBox 9">
            <a:extLst>
              <a:ext uri="{FF2B5EF4-FFF2-40B4-BE49-F238E27FC236}">
                <a16:creationId xmlns:a16="http://schemas.microsoft.com/office/drawing/2014/main" id="{AFD13776-7124-4DF1-9A2E-B0953D38A61C}"/>
              </a:ext>
            </a:extLst>
          </p:cNvPr>
          <p:cNvSpPr txBox="1"/>
          <p:nvPr/>
        </p:nvSpPr>
        <p:spPr>
          <a:xfrm>
            <a:off x="4000393" y="5600296"/>
            <a:ext cx="1143214" cy="300082"/>
          </a:xfrm>
          <a:prstGeom prst="rect">
            <a:avLst/>
          </a:prstGeom>
          <a:noFill/>
        </p:spPr>
        <p:txBody>
          <a:bodyPr wrap="square" rtlCol="0">
            <a:spAutoFit/>
          </a:bodyPr>
          <a:lstStyle/>
          <a:p>
            <a:r>
              <a:rPr lang="en-US" sz="1350"/>
              <a:t>Tomato</a:t>
            </a:r>
          </a:p>
        </p:txBody>
      </p:sp>
      <p:sp>
        <p:nvSpPr>
          <p:cNvPr id="11" name="TextBox 10">
            <a:extLst>
              <a:ext uri="{FF2B5EF4-FFF2-40B4-BE49-F238E27FC236}">
                <a16:creationId xmlns:a16="http://schemas.microsoft.com/office/drawing/2014/main" id="{F7A7ED11-D96B-4E2F-BB6E-D0E66F01E572}"/>
              </a:ext>
            </a:extLst>
          </p:cNvPr>
          <p:cNvSpPr txBox="1"/>
          <p:nvPr/>
        </p:nvSpPr>
        <p:spPr>
          <a:xfrm>
            <a:off x="7098328" y="5596432"/>
            <a:ext cx="1143214" cy="300082"/>
          </a:xfrm>
          <a:prstGeom prst="rect">
            <a:avLst/>
          </a:prstGeom>
          <a:noFill/>
        </p:spPr>
        <p:txBody>
          <a:bodyPr wrap="square" rtlCol="0">
            <a:spAutoFit/>
          </a:bodyPr>
          <a:lstStyle/>
          <a:p>
            <a:r>
              <a:rPr lang="en-US" sz="1350"/>
              <a:t>Tomato</a:t>
            </a:r>
          </a:p>
        </p:txBody>
      </p:sp>
      <p:pic>
        <p:nvPicPr>
          <p:cNvPr id="13" name="Picture 3" descr="People working in a high tunnel planted to tomatoes">
            <a:extLst>
              <a:ext uri="{FF2B5EF4-FFF2-40B4-BE49-F238E27FC236}">
                <a16:creationId xmlns:a16="http://schemas.microsoft.com/office/drawing/2014/main" id="{9AC36BAD-6E91-4D0E-B7AB-A21C5586868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166" r="30217" b="30253"/>
          <a:stretch/>
        </p:blipFill>
        <p:spPr bwMode="auto">
          <a:xfrm>
            <a:off x="0" y="857250"/>
            <a:ext cx="6380922" cy="3296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descr="Early blight">
            <a:extLst>
              <a:ext uri="{FF2B5EF4-FFF2-40B4-BE49-F238E27FC236}">
                <a16:creationId xmlns:a16="http://schemas.microsoft.com/office/drawing/2014/main" id="{1219B99A-1AAF-4BB8-B332-4B3562766EF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9696"/>
          <a:stretch/>
        </p:blipFill>
        <p:spPr bwMode="auto">
          <a:xfrm>
            <a:off x="6865143" y="857250"/>
            <a:ext cx="1982972" cy="281668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E315EDC-6649-45D2-B472-12DF8E36EBFF}"/>
              </a:ext>
            </a:extLst>
          </p:cNvPr>
          <p:cNvSpPr txBox="1"/>
          <p:nvPr/>
        </p:nvSpPr>
        <p:spPr>
          <a:xfrm>
            <a:off x="7098328" y="3710504"/>
            <a:ext cx="1851194" cy="473206"/>
          </a:xfrm>
          <a:prstGeom prst="rect">
            <a:avLst/>
          </a:prstGeom>
          <a:noFill/>
        </p:spPr>
        <p:txBody>
          <a:bodyPr wrap="square">
            <a:spAutoFit/>
          </a:bodyPr>
          <a:lstStyle/>
          <a:p>
            <a:r>
              <a:rPr lang="en-US" sz="825"/>
              <a:t>Early blight. </a:t>
            </a:r>
          </a:p>
          <a:p>
            <a:r>
              <a:rPr lang="en-US" sz="825"/>
              <a:t>Photo: University of Florida Extension</a:t>
            </a:r>
          </a:p>
        </p:txBody>
      </p:sp>
      <p:pic>
        <p:nvPicPr>
          <p:cNvPr id="15" name="Picture 7" descr="A tomato fruit with some type of disease or deficiency.">
            <a:extLst>
              <a:ext uri="{FF2B5EF4-FFF2-40B4-BE49-F238E27FC236}">
                <a16:creationId xmlns:a16="http://schemas.microsoft.com/office/drawing/2014/main" id="{3A9E2BDC-B9C8-4E35-A3AC-AFEE51AD3C2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62978" y="842878"/>
            <a:ext cx="1576647" cy="1958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47104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5">
            <a:extLst>
              <a:ext uri="{FF2B5EF4-FFF2-40B4-BE49-F238E27FC236}">
                <a16:creationId xmlns:a16="http://schemas.microsoft.com/office/drawing/2014/main" id="{FB8C384F-22B1-4DDD-B216-A0A3771C0541}"/>
              </a:ext>
            </a:extLst>
          </p:cNvPr>
          <p:cNvGraphicFramePr>
            <a:graphicFrameLocks noGrp="1"/>
          </p:cNvGraphicFramePr>
          <p:nvPr>
            <p:extLst>
              <p:ext uri="{D42A27DB-BD31-4B8C-83A1-F6EECF244321}">
                <p14:modId xmlns:p14="http://schemas.microsoft.com/office/powerpoint/2010/main" val="316901213"/>
              </p:ext>
            </p:extLst>
          </p:nvPr>
        </p:nvGraphicFramePr>
        <p:xfrm>
          <a:off x="0" y="4014335"/>
          <a:ext cx="9144000" cy="562056"/>
        </p:xfrm>
        <a:graphic>
          <a:graphicData uri="http://schemas.openxmlformats.org/drawingml/2006/table">
            <a:tbl>
              <a:tblPr>
                <a:tableStyleId>{5C22544A-7EE6-4342-B048-85BDC9FD1C3A}</a:tableStyleId>
              </a:tblPr>
              <a:tblGrid>
                <a:gridCol w="762000">
                  <a:extLst>
                    <a:ext uri="{9D8B030D-6E8A-4147-A177-3AD203B41FA5}">
                      <a16:colId xmlns:a16="http://schemas.microsoft.com/office/drawing/2014/main" val="3430799969"/>
                    </a:ext>
                  </a:extLst>
                </a:gridCol>
                <a:gridCol w="762000">
                  <a:extLst>
                    <a:ext uri="{9D8B030D-6E8A-4147-A177-3AD203B41FA5}">
                      <a16:colId xmlns:a16="http://schemas.microsoft.com/office/drawing/2014/main" val="1795786554"/>
                    </a:ext>
                  </a:extLst>
                </a:gridCol>
                <a:gridCol w="762000">
                  <a:extLst>
                    <a:ext uri="{9D8B030D-6E8A-4147-A177-3AD203B41FA5}">
                      <a16:colId xmlns:a16="http://schemas.microsoft.com/office/drawing/2014/main" val="462651852"/>
                    </a:ext>
                  </a:extLst>
                </a:gridCol>
                <a:gridCol w="762000">
                  <a:extLst>
                    <a:ext uri="{9D8B030D-6E8A-4147-A177-3AD203B41FA5}">
                      <a16:colId xmlns:a16="http://schemas.microsoft.com/office/drawing/2014/main" val="2703255267"/>
                    </a:ext>
                  </a:extLst>
                </a:gridCol>
                <a:gridCol w="762000">
                  <a:extLst>
                    <a:ext uri="{9D8B030D-6E8A-4147-A177-3AD203B41FA5}">
                      <a16:colId xmlns:a16="http://schemas.microsoft.com/office/drawing/2014/main" val="2801196435"/>
                    </a:ext>
                  </a:extLst>
                </a:gridCol>
                <a:gridCol w="867770">
                  <a:extLst>
                    <a:ext uri="{9D8B030D-6E8A-4147-A177-3AD203B41FA5}">
                      <a16:colId xmlns:a16="http://schemas.microsoft.com/office/drawing/2014/main" val="1993671027"/>
                    </a:ext>
                  </a:extLst>
                </a:gridCol>
                <a:gridCol w="656230">
                  <a:extLst>
                    <a:ext uri="{9D8B030D-6E8A-4147-A177-3AD203B41FA5}">
                      <a16:colId xmlns:a16="http://schemas.microsoft.com/office/drawing/2014/main" val="2328446233"/>
                    </a:ext>
                  </a:extLst>
                </a:gridCol>
                <a:gridCol w="762000">
                  <a:extLst>
                    <a:ext uri="{9D8B030D-6E8A-4147-A177-3AD203B41FA5}">
                      <a16:colId xmlns:a16="http://schemas.microsoft.com/office/drawing/2014/main" val="1685645114"/>
                    </a:ext>
                  </a:extLst>
                </a:gridCol>
                <a:gridCol w="762000">
                  <a:extLst>
                    <a:ext uri="{9D8B030D-6E8A-4147-A177-3AD203B41FA5}">
                      <a16:colId xmlns:a16="http://schemas.microsoft.com/office/drawing/2014/main" val="1842458747"/>
                    </a:ext>
                  </a:extLst>
                </a:gridCol>
                <a:gridCol w="762000">
                  <a:extLst>
                    <a:ext uri="{9D8B030D-6E8A-4147-A177-3AD203B41FA5}">
                      <a16:colId xmlns:a16="http://schemas.microsoft.com/office/drawing/2014/main" val="2845624240"/>
                    </a:ext>
                  </a:extLst>
                </a:gridCol>
                <a:gridCol w="762000">
                  <a:extLst>
                    <a:ext uri="{9D8B030D-6E8A-4147-A177-3AD203B41FA5}">
                      <a16:colId xmlns:a16="http://schemas.microsoft.com/office/drawing/2014/main" val="1635833456"/>
                    </a:ext>
                  </a:extLst>
                </a:gridCol>
                <a:gridCol w="762000">
                  <a:extLst>
                    <a:ext uri="{9D8B030D-6E8A-4147-A177-3AD203B41FA5}">
                      <a16:colId xmlns:a16="http://schemas.microsoft.com/office/drawing/2014/main" val="2769132537"/>
                    </a:ext>
                  </a:extLst>
                </a:gridCol>
              </a:tblGrid>
              <a:tr h="281028">
                <a:tc>
                  <a:txBody>
                    <a:bodyPr/>
                    <a:lstStyle/>
                    <a:p>
                      <a:pPr algn="ctr"/>
                      <a:r>
                        <a:rPr lang="en-US" sz="1200" b="1">
                          <a:solidFill>
                            <a:schemeClr val="bg2">
                              <a:lumMod val="10000"/>
                            </a:schemeClr>
                          </a:solidFill>
                        </a:rPr>
                        <a:t>2023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1200" b="1">
                          <a:solidFill>
                            <a:schemeClr val="bg2">
                              <a:lumMod val="10000"/>
                            </a:schemeClr>
                          </a:solidFill>
                        </a:rPr>
                        <a:t>2024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solidFill>
                          <a:schemeClr val="bg2">
                            <a:lumMod val="10000"/>
                          </a:schemeClr>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1200" b="1" dirty="0">
                          <a:solidFill>
                            <a:schemeClr val="bg2">
                              <a:lumMod val="10000"/>
                            </a:schemeClr>
                          </a:solidFill>
                        </a:rPr>
                        <a:t>2025</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6343597"/>
                  </a:ext>
                </a:extLst>
              </a:tr>
              <a:tr h="281028">
                <a:tc>
                  <a:txBody>
                    <a:bodyPr/>
                    <a:lstStyle/>
                    <a:p>
                      <a:pPr algn="ctr"/>
                      <a:r>
                        <a:rPr lang="en-US" sz="1200"/>
                        <a:t>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2</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2</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2</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t>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54943"/>
                  </a:ext>
                </a:extLst>
              </a:tr>
            </a:tbl>
          </a:graphicData>
        </a:graphic>
      </p:graphicFrame>
      <p:pic>
        <p:nvPicPr>
          <p:cNvPr id="4" name="Graphic 3" descr="Plant outline">
            <a:extLst>
              <a:ext uri="{FF2B5EF4-FFF2-40B4-BE49-F238E27FC236}">
                <a16:creationId xmlns:a16="http://schemas.microsoft.com/office/drawing/2014/main" id="{79180793-7048-4A1A-BE57-88551206585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15001" y="4702688"/>
            <a:ext cx="685800" cy="685800"/>
          </a:xfrm>
          <a:prstGeom prst="rect">
            <a:avLst/>
          </a:prstGeom>
        </p:spPr>
      </p:pic>
      <p:pic>
        <p:nvPicPr>
          <p:cNvPr id="1026" name="Picture 2" descr="Tomato Icon Stock Illustration - Download Image Now - Food, Icon,  Illustration - iStock">
            <a:extLst>
              <a:ext uri="{FF2B5EF4-FFF2-40B4-BE49-F238E27FC236}">
                <a16:creationId xmlns:a16="http://schemas.microsoft.com/office/drawing/2014/main" id="{AD0B4F64-4F17-4DE5-BFAB-4013C75CDCC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77" t="11852" r="9668" b="16408"/>
          <a:stretch/>
        </p:blipFill>
        <p:spPr bwMode="auto">
          <a:xfrm>
            <a:off x="770885" y="4590767"/>
            <a:ext cx="856819" cy="7977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Tomato Icon Stock Illustration - Download Image Now - Food, Icon,  Illustration - iStock">
            <a:extLst>
              <a:ext uri="{FF2B5EF4-FFF2-40B4-BE49-F238E27FC236}">
                <a16:creationId xmlns:a16="http://schemas.microsoft.com/office/drawing/2014/main" id="{43646F70-B9BC-4476-9F96-47378A8AE31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77" t="11852" r="9668" b="16408"/>
          <a:stretch/>
        </p:blipFill>
        <p:spPr bwMode="auto">
          <a:xfrm>
            <a:off x="3885348" y="4590767"/>
            <a:ext cx="856819" cy="79772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Tomato Icon Stock Illustration - Download Image Now - Food, Icon,  Illustration - iStock">
            <a:extLst>
              <a:ext uri="{FF2B5EF4-FFF2-40B4-BE49-F238E27FC236}">
                <a16:creationId xmlns:a16="http://schemas.microsoft.com/office/drawing/2014/main" id="{2727F9B3-06FF-4178-9FC9-731C955803D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277" t="11852" r="9668" b="16408"/>
          <a:stretch/>
        </p:blipFill>
        <p:spPr bwMode="auto">
          <a:xfrm>
            <a:off x="6999810" y="4590767"/>
            <a:ext cx="856819" cy="7977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841AA8C-8355-47EE-A441-9AD50F0832F2}"/>
              </a:ext>
            </a:extLst>
          </p:cNvPr>
          <p:cNvSpPr txBox="1"/>
          <p:nvPr/>
        </p:nvSpPr>
        <p:spPr>
          <a:xfrm>
            <a:off x="770884" y="5391719"/>
            <a:ext cx="1143214" cy="300082"/>
          </a:xfrm>
          <a:prstGeom prst="rect">
            <a:avLst/>
          </a:prstGeom>
          <a:noFill/>
        </p:spPr>
        <p:txBody>
          <a:bodyPr wrap="square" rtlCol="0">
            <a:spAutoFit/>
          </a:bodyPr>
          <a:lstStyle/>
          <a:p>
            <a:r>
              <a:rPr lang="en-US" sz="1350"/>
              <a:t>Tomato</a:t>
            </a:r>
          </a:p>
        </p:txBody>
      </p:sp>
      <p:sp>
        <p:nvSpPr>
          <p:cNvPr id="10" name="TextBox 9">
            <a:extLst>
              <a:ext uri="{FF2B5EF4-FFF2-40B4-BE49-F238E27FC236}">
                <a16:creationId xmlns:a16="http://schemas.microsoft.com/office/drawing/2014/main" id="{AFD13776-7124-4DF1-9A2E-B0953D38A61C}"/>
              </a:ext>
            </a:extLst>
          </p:cNvPr>
          <p:cNvSpPr txBox="1"/>
          <p:nvPr/>
        </p:nvSpPr>
        <p:spPr>
          <a:xfrm>
            <a:off x="4000393" y="5395583"/>
            <a:ext cx="1143214" cy="300082"/>
          </a:xfrm>
          <a:prstGeom prst="rect">
            <a:avLst/>
          </a:prstGeom>
          <a:noFill/>
        </p:spPr>
        <p:txBody>
          <a:bodyPr wrap="square" rtlCol="0">
            <a:spAutoFit/>
          </a:bodyPr>
          <a:lstStyle/>
          <a:p>
            <a:r>
              <a:rPr lang="en-US" sz="1350"/>
              <a:t>Tomato</a:t>
            </a:r>
          </a:p>
        </p:txBody>
      </p:sp>
      <p:sp>
        <p:nvSpPr>
          <p:cNvPr id="11" name="TextBox 10">
            <a:extLst>
              <a:ext uri="{FF2B5EF4-FFF2-40B4-BE49-F238E27FC236}">
                <a16:creationId xmlns:a16="http://schemas.microsoft.com/office/drawing/2014/main" id="{F7A7ED11-D96B-4E2F-BB6E-D0E66F01E572}"/>
              </a:ext>
            </a:extLst>
          </p:cNvPr>
          <p:cNvSpPr txBox="1"/>
          <p:nvPr/>
        </p:nvSpPr>
        <p:spPr>
          <a:xfrm>
            <a:off x="7098328" y="5391719"/>
            <a:ext cx="1143214" cy="300082"/>
          </a:xfrm>
          <a:prstGeom prst="rect">
            <a:avLst/>
          </a:prstGeom>
          <a:noFill/>
        </p:spPr>
        <p:txBody>
          <a:bodyPr wrap="square" rtlCol="0">
            <a:spAutoFit/>
          </a:bodyPr>
          <a:lstStyle/>
          <a:p>
            <a:r>
              <a:rPr lang="en-US" sz="1350"/>
              <a:t>Tomato</a:t>
            </a:r>
          </a:p>
        </p:txBody>
      </p:sp>
      <p:pic>
        <p:nvPicPr>
          <p:cNvPr id="12" name="Graphic 11" descr="Plant outline">
            <a:extLst>
              <a:ext uri="{FF2B5EF4-FFF2-40B4-BE49-F238E27FC236}">
                <a16:creationId xmlns:a16="http://schemas.microsoft.com/office/drawing/2014/main" id="{3101BEF5-FCE0-4F59-A2A9-D0E6CD0A934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57401" y="4702688"/>
            <a:ext cx="685800" cy="685800"/>
          </a:xfrm>
          <a:prstGeom prst="rect">
            <a:avLst/>
          </a:prstGeom>
        </p:spPr>
      </p:pic>
      <p:pic>
        <p:nvPicPr>
          <p:cNvPr id="13" name="Graphic 12" descr="Plant outline">
            <a:extLst>
              <a:ext uri="{FF2B5EF4-FFF2-40B4-BE49-F238E27FC236}">
                <a16:creationId xmlns:a16="http://schemas.microsoft.com/office/drawing/2014/main" id="{544A5BF4-D945-4B02-8FF1-DCE5BDFCE2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00845" y="4702688"/>
            <a:ext cx="685800" cy="685800"/>
          </a:xfrm>
          <a:prstGeom prst="rect">
            <a:avLst/>
          </a:prstGeom>
        </p:spPr>
      </p:pic>
      <p:sp>
        <p:nvSpPr>
          <p:cNvPr id="14" name="TextBox 13">
            <a:extLst>
              <a:ext uri="{FF2B5EF4-FFF2-40B4-BE49-F238E27FC236}">
                <a16:creationId xmlns:a16="http://schemas.microsoft.com/office/drawing/2014/main" id="{F2E941A2-6529-4E68-8121-B922A6B8F358}"/>
              </a:ext>
            </a:extLst>
          </p:cNvPr>
          <p:cNvSpPr txBox="1"/>
          <p:nvPr/>
        </p:nvSpPr>
        <p:spPr>
          <a:xfrm>
            <a:off x="2078481" y="5340139"/>
            <a:ext cx="1356089" cy="300082"/>
          </a:xfrm>
          <a:prstGeom prst="rect">
            <a:avLst/>
          </a:prstGeom>
          <a:noFill/>
        </p:spPr>
        <p:txBody>
          <a:bodyPr wrap="square" rtlCol="0">
            <a:spAutoFit/>
          </a:bodyPr>
          <a:lstStyle/>
          <a:p>
            <a:r>
              <a:rPr lang="en-US" sz="1350"/>
              <a:t>Oats and Peas</a:t>
            </a:r>
          </a:p>
        </p:txBody>
      </p:sp>
      <p:sp>
        <p:nvSpPr>
          <p:cNvPr id="15" name="TextBox 14">
            <a:extLst>
              <a:ext uri="{FF2B5EF4-FFF2-40B4-BE49-F238E27FC236}">
                <a16:creationId xmlns:a16="http://schemas.microsoft.com/office/drawing/2014/main" id="{AF91C59B-25F8-4A9E-8BEA-C1966FF63D61}"/>
              </a:ext>
            </a:extLst>
          </p:cNvPr>
          <p:cNvSpPr txBox="1"/>
          <p:nvPr/>
        </p:nvSpPr>
        <p:spPr>
          <a:xfrm>
            <a:off x="5286382" y="5374069"/>
            <a:ext cx="1319252" cy="507831"/>
          </a:xfrm>
          <a:prstGeom prst="rect">
            <a:avLst/>
          </a:prstGeom>
          <a:noFill/>
        </p:spPr>
        <p:txBody>
          <a:bodyPr wrap="square" rtlCol="0">
            <a:spAutoFit/>
          </a:bodyPr>
          <a:lstStyle/>
          <a:p>
            <a:r>
              <a:rPr lang="en-US" sz="1350"/>
              <a:t>Oats and Peas</a:t>
            </a:r>
          </a:p>
        </p:txBody>
      </p:sp>
      <p:sp>
        <p:nvSpPr>
          <p:cNvPr id="16" name="TextBox 15">
            <a:extLst>
              <a:ext uri="{FF2B5EF4-FFF2-40B4-BE49-F238E27FC236}">
                <a16:creationId xmlns:a16="http://schemas.microsoft.com/office/drawing/2014/main" id="{098E8610-03C0-4069-AEB1-6A9DDD726D30}"/>
              </a:ext>
            </a:extLst>
          </p:cNvPr>
          <p:cNvSpPr txBox="1"/>
          <p:nvPr/>
        </p:nvSpPr>
        <p:spPr>
          <a:xfrm>
            <a:off x="7911389" y="5380011"/>
            <a:ext cx="1399032" cy="300082"/>
          </a:xfrm>
          <a:prstGeom prst="rect">
            <a:avLst/>
          </a:prstGeom>
          <a:noFill/>
        </p:spPr>
        <p:txBody>
          <a:bodyPr wrap="square" rtlCol="0">
            <a:spAutoFit/>
          </a:bodyPr>
          <a:lstStyle/>
          <a:p>
            <a:r>
              <a:rPr lang="en-US" sz="1350"/>
              <a:t>Oats and Peas</a:t>
            </a:r>
          </a:p>
        </p:txBody>
      </p:sp>
      <p:pic>
        <p:nvPicPr>
          <p:cNvPr id="18" name="Picture 3" descr="People working in a high tunnel planted to tomatoes">
            <a:extLst>
              <a:ext uri="{FF2B5EF4-FFF2-40B4-BE49-F238E27FC236}">
                <a16:creationId xmlns:a16="http://schemas.microsoft.com/office/drawing/2014/main" id="{F6913DA5-3535-42DE-BC97-00F811C69DC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3028" b="32313"/>
          <a:stretch/>
        </p:blipFill>
        <p:spPr bwMode="auto">
          <a:xfrm>
            <a:off x="-1" y="857251"/>
            <a:ext cx="9144000" cy="303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34574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5">
            <a:extLst>
              <a:ext uri="{FF2B5EF4-FFF2-40B4-BE49-F238E27FC236}">
                <a16:creationId xmlns:a16="http://schemas.microsoft.com/office/drawing/2014/main" id="{FB8C384F-22B1-4DDD-B216-A0A3771C0541}"/>
              </a:ext>
            </a:extLst>
          </p:cNvPr>
          <p:cNvGraphicFramePr>
            <a:graphicFrameLocks noGrp="1"/>
          </p:cNvGraphicFramePr>
          <p:nvPr>
            <p:extLst>
              <p:ext uri="{D42A27DB-BD31-4B8C-83A1-F6EECF244321}">
                <p14:modId xmlns:p14="http://schemas.microsoft.com/office/powerpoint/2010/main" val="1180749726"/>
              </p:ext>
            </p:extLst>
          </p:nvPr>
        </p:nvGraphicFramePr>
        <p:xfrm>
          <a:off x="0" y="4024572"/>
          <a:ext cx="9144000" cy="562056"/>
        </p:xfrm>
        <a:graphic>
          <a:graphicData uri="http://schemas.openxmlformats.org/drawingml/2006/table">
            <a:tbl>
              <a:tblPr>
                <a:tableStyleId>{5C22544A-7EE6-4342-B048-85BDC9FD1C3A}</a:tableStyleId>
              </a:tblPr>
              <a:tblGrid>
                <a:gridCol w="762000">
                  <a:extLst>
                    <a:ext uri="{9D8B030D-6E8A-4147-A177-3AD203B41FA5}">
                      <a16:colId xmlns:a16="http://schemas.microsoft.com/office/drawing/2014/main" val="3430799969"/>
                    </a:ext>
                  </a:extLst>
                </a:gridCol>
                <a:gridCol w="762000">
                  <a:extLst>
                    <a:ext uri="{9D8B030D-6E8A-4147-A177-3AD203B41FA5}">
                      <a16:colId xmlns:a16="http://schemas.microsoft.com/office/drawing/2014/main" val="1795786554"/>
                    </a:ext>
                  </a:extLst>
                </a:gridCol>
                <a:gridCol w="762000">
                  <a:extLst>
                    <a:ext uri="{9D8B030D-6E8A-4147-A177-3AD203B41FA5}">
                      <a16:colId xmlns:a16="http://schemas.microsoft.com/office/drawing/2014/main" val="462651852"/>
                    </a:ext>
                  </a:extLst>
                </a:gridCol>
                <a:gridCol w="762000">
                  <a:extLst>
                    <a:ext uri="{9D8B030D-6E8A-4147-A177-3AD203B41FA5}">
                      <a16:colId xmlns:a16="http://schemas.microsoft.com/office/drawing/2014/main" val="2703255267"/>
                    </a:ext>
                  </a:extLst>
                </a:gridCol>
                <a:gridCol w="762000">
                  <a:extLst>
                    <a:ext uri="{9D8B030D-6E8A-4147-A177-3AD203B41FA5}">
                      <a16:colId xmlns:a16="http://schemas.microsoft.com/office/drawing/2014/main" val="2801196435"/>
                    </a:ext>
                  </a:extLst>
                </a:gridCol>
                <a:gridCol w="867770">
                  <a:extLst>
                    <a:ext uri="{9D8B030D-6E8A-4147-A177-3AD203B41FA5}">
                      <a16:colId xmlns:a16="http://schemas.microsoft.com/office/drawing/2014/main" val="1993671027"/>
                    </a:ext>
                  </a:extLst>
                </a:gridCol>
                <a:gridCol w="656230">
                  <a:extLst>
                    <a:ext uri="{9D8B030D-6E8A-4147-A177-3AD203B41FA5}">
                      <a16:colId xmlns:a16="http://schemas.microsoft.com/office/drawing/2014/main" val="2328446233"/>
                    </a:ext>
                  </a:extLst>
                </a:gridCol>
                <a:gridCol w="762000">
                  <a:extLst>
                    <a:ext uri="{9D8B030D-6E8A-4147-A177-3AD203B41FA5}">
                      <a16:colId xmlns:a16="http://schemas.microsoft.com/office/drawing/2014/main" val="1685645114"/>
                    </a:ext>
                  </a:extLst>
                </a:gridCol>
                <a:gridCol w="762000">
                  <a:extLst>
                    <a:ext uri="{9D8B030D-6E8A-4147-A177-3AD203B41FA5}">
                      <a16:colId xmlns:a16="http://schemas.microsoft.com/office/drawing/2014/main" val="1842458747"/>
                    </a:ext>
                  </a:extLst>
                </a:gridCol>
                <a:gridCol w="762000">
                  <a:extLst>
                    <a:ext uri="{9D8B030D-6E8A-4147-A177-3AD203B41FA5}">
                      <a16:colId xmlns:a16="http://schemas.microsoft.com/office/drawing/2014/main" val="2845624240"/>
                    </a:ext>
                  </a:extLst>
                </a:gridCol>
                <a:gridCol w="762000">
                  <a:extLst>
                    <a:ext uri="{9D8B030D-6E8A-4147-A177-3AD203B41FA5}">
                      <a16:colId xmlns:a16="http://schemas.microsoft.com/office/drawing/2014/main" val="1635833456"/>
                    </a:ext>
                  </a:extLst>
                </a:gridCol>
                <a:gridCol w="762000">
                  <a:extLst>
                    <a:ext uri="{9D8B030D-6E8A-4147-A177-3AD203B41FA5}">
                      <a16:colId xmlns:a16="http://schemas.microsoft.com/office/drawing/2014/main" val="2769132537"/>
                    </a:ext>
                  </a:extLst>
                </a:gridCol>
              </a:tblGrid>
              <a:tr h="281028">
                <a:tc>
                  <a:txBody>
                    <a:bodyPr/>
                    <a:lstStyle/>
                    <a:p>
                      <a:pPr algn="ctr"/>
                      <a:r>
                        <a:rPr lang="en-US" sz="1200" b="1"/>
                        <a:t>2023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1200" b="1"/>
                        <a:t>2024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b="1"/>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1200" b="1" dirty="0"/>
                        <a:t>2025</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US" sz="12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6343597"/>
                  </a:ext>
                </a:extLst>
              </a:tr>
              <a:tr h="281028">
                <a:tc>
                  <a:txBody>
                    <a:bodyPr/>
                    <a:lstStyle/>
                    <a:p>
                      <a:pPr algn="ctr"/>
                      <a:r>
                        <a:rPr lang="en-US" sz="1200"/>
                        <a:t>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2</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2</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t>1</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2</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a:t>3</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t>4</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54943"/>
                  </a:ext>
                </a:extLst>
              </a:tr>
            </a:tbl>
          </a:graphicData>
        </a:graphic>
      </p:graphicFrame>
      <p:pic>
        <p:nvPicPr>
          <p:cNvPr id="1026" name="Picture 2" descr="Tomato Icon Stock Illustration - Download Image Now - Food, Icon,  Illustration - iStock">
            <a:extLst>
              <a:ext uri="{FF2B5EF4-FFF2-40B4-BE49-F238E27FC236}">
                <a16:creationId xmlns:a16="http://schemas.microsoft.com/office/drawing/2014/main" id="{AD0B4F64-4F17-4DE5-BFAB-4013C75CDC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277" t="11852" r="9668" b="16408"/>
          <a:stretch/>
        </p:blipFill>
        <p:spPr bwMode="auto">
          <a:xfrm>
            <a:off x="770885" y="4601000"/>
            <a:ext cx="856819" cy="7977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841AA8C-8355-47EE-A441-9AD50F0832F2}"/>
              </a:ext>
            </a:extLst>
          </p:cNvPr>
          <p:cNvSpPr txBox="1"/>
          <p:nvPr/>
        </p:nvSpPr>
        <p:spPr>
          <a:xfrm>
            <a:off x="770885" y="5453133"/>
            <a:ext cx="1143214" cy="300082"/>
          </a:xfrm>
          <a:prstGeom prst="rect">
            <a:avLst/>
          </a:prstGeom>
          <a:noFill/>
        </p:spPr>
        <p:txBody>
          <a:bodyPr wrap="square" rtlCol="0">
            <a:spAutoFit/>
          </a:bodyPr>
          <a:lstStyle/>
          <a:p>
            <a:r>
              <a:rPr lang="en-US" sz="1350"/>
              <a:t>Tomato</a:t>
            </a:r>
          </a:p>
        </p:txBody>
      </p:sp>
      <p:sp>
        <p:nvSpPr>
          <p:cNvPr id="10" name="TextBox 9">
            <a:extLst>
              <a:ext uri="{FF2B5EF4-FFF2-40B4-BE49-F238E27FC236}">
                <a16:creationId xmlns:a16="http://schemas.microsoft.com/office/drawing/2014/main" id="{AFD13776-7124-4DF1-9A2E-B0953D38A61C}"/>
              </a:ext>
            </a:extLst>
          </p:cNvPr>
          <p:cNvSpPr txBox="1"/>
          <p:nvPr/>
        </p:nvSpPr>
        <p:spPr>
          <a:xfrm>
            <a:off x="3792000" y="5453133"/>
            <a:ext cx="1143214" cy="300082"/>
          </a:xfrm>
          <a:prstGeom prst="rect">
            <a:avLst/>
          </a:prstGeom>
          <a:noFill/>
        </p:spPr>
        <p:txBody>
          <a:bodyPr wrap="square" rtlCol="0">
            <a:spAutoFit/>
          </a:bodyPr>
          <a:lstStyle/>
          <a:p>
            <a:r>
              <a:rPr lang="en-US" sz="1350"/>
              <a:t>Cucumber</a:t>
            </a:r>
          </a:p>
        </p:txBody>
      </p:sp>
      <p:sp>
        <p:nvSpPr>
          <p:cNvPr id="11" name="TextBox 10">
            <a:extLst>
              <a:ext uri="{FF2B5EF4-FFF2-40B4-BE49-F238E27FC236}">
                <a16:creationId xmlns:a16="http://schemas.microsoft.com/office/drawing/2014/main" id="{F7A7ED11-D96B-4E2F-BB6E-D0E66F01E572}"/>
              </a:ext>
            </a:extLst>
          </p:cNvPr>
          <p:cNvSpPr txBox="1"/>
          <p:nvPr/>
        </p:nvSpPr>
        <p:spPr>
          <a:xfrm>
            <a:off x="7098328" y="5453133"/>
            <a:ext cx="1143214" cy="300082"/>
          </a:xfrm>
          <a:prstGeom prst="rect">
            <a:avLst/>
          </a:prstGeom>
          <a:noFill/>
        </p:spPr>
        <p:txBody>
          <a:bodyPr wrap="square" rtlCol="0">
            <a:spAutoFit/>
          </a:bodyPr>
          <a:lstStyle/>
          <a:p>
            <a:r>
              <a:rPr lang="en-US" sz="1350"/>
              <a:t>Pepper</a:t>
            </a:r>
          </a:p>
        </p:txBody>
      </p:sp>
      <p:pic>
        <p:nvPicPr>
          <p:cNvPr id="12" name="Graphic 11" descr="Plant outline">
            <a:extLst>
              <a:ext uri="{FF2B5EF4-FFF2-40B4-BE49-F238E27FC236}">
                <a16:creationId xmlns:a16="http://schemas.microsoft.com/office/drawing/2014/main" id="{3101BEF5-FCE0-4F59-A2A9-D0E6CD0A93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57401" y="4712921"/>
            <a:ext cx="685800" cy="685800"/>
          </a:xfrm>
          <a:prstGeom prst="rect">
            <a:avLst/>
          </a:prstGeom>
        </p:spPr>
      </p:pic>
      <p:sp>
        <p:nvSpPr>
          <p:cNvPr id="14" name="TextBox 13">
            <a:extLst>
              <a:ext uri="{FF2B5EF4-FFF2-40B4-BE49-F238E27FC236}">
                <a16:creationId xmlns:a16="http://schemas.microsoft.com/office/drawing/2014/main" id="{F2E941A2-6529-4E68-8121-B922A6B8F358}"/>
              </a:ext>
            </a:extLst>
          </p:cNvPr>
          <p:cNvSpPr txBox="1"/>
          <p:nvPr/>
        </p:nvSpPr>
        <p:spPr>
          <a:xfrm>
            <a:off x="1957975" y="5156347"/>
            <a:ext cx="1537934" cy="507831"/>
          </a:xfrm>
          <a:prstGeom prst="rect">
            <a:avLst/>
          </a:prstGeom>
          <a:noFill/>
        </p:spPr>
        <p:txBody>
          <a:bodyPr wrap="square" rtlCol="0">
            <a:spAutoFit/>
          </a:bodyPr>
          <a:lstStyle/>
          <a:p>
            <a:r>
              <a:rPr lang="en-US" sz="1350" dirty="0"/>
              <a:t>Oats</a:t>
            </a:r>
            <a:br>
              <a:rPr lang="en-US" sz="1350" dirty="0"/>
            </a:br>
            <a:r>
              <a:rPr lang="en-US" sz="1350" dirty="0"/>
              <a:t>Peas</a:t>
            </a:r>
          </a:p>
        </p:txBody>
      </p:sp>
      <p:sp>
        <p:nvSpPr>
          <p:cNvPr id="15" name="TextBox 14">
            <a:extLst>
              <a:ext uri="{FF2B5EF4-FFF2-40B4-BE49-F238E27FC236}">
                <a16:creationId xmlns:a16="http://schemas.microsoft.com/office/drawing/2014/main" id="{AF91C59B-25F8-4A9E-8BEA-C1966FF63D61}"/>
              </a:ext>
            </a:extLst>
          </p:cNvPr>
          <p:cNvSpPr txBox="1"/>
          <p:nvPr/>
        </p:nvSpPr>
        <p:spPr>
          <a:xfrm>
            <a:off x="5155156" y="5193805"/>
            <a:ext cx="1143214" cy="507831"/>
          </a:xfrm>
          <a:prstGeom prst="rect">
            <a:avLst/>
          </a:prstGeom>
          <a:noFill/>
        </p:spPr>
        <p:txBody>
          <a:bodyPr wrap="square" rtlCol="0">
            <a:spAutoFit/>
          </a:bodyPr>
          <a:lstStyle/>
          <a:p>
            <a:r>
              <a:rPr lang="en-US" sz="1350"/>
              <a:t>Oats</a:t>
            </a:r>
            <a:br>
              <a:rPr lang="en-US" sz="1350"/>
            </a:br>
            <a:r>
              <a:rPr lang="en-US" sz="1350"/>
              <a:t>Hairy vetch</a:t>
            </a:r>
          </a:p>
        </p:txBody>
      </p:sp>
      <p:sp>
        <p:nvSpPr>
          <p:cNvPr id="16" name="TextBox 15">
            <a:extLst>
              <a:ext uri="{FF2B5EF4-FFF2-40B4-BE49-F238E27FC236}">
                <a16:creationId xmlns:a16="http://schemas.microsoft.com/office/drawing/2014/main" id="{098E8610-03C0-4069-AEB1-6A9DDD726D30}"/>
              </a:ext>
            </a:extLst>
          </p:cNvPr>
          <p:cNvSpPr txBox="1"/>
          <p:nvPr/>
        </p:nvSpPr>
        <p:spPr>
          <a:xfrm>
            <a:off x="8132187" y="5194009"/>
            <a:ext cx="1143214" cy="507831"/>
          </a:xfrm>
          <a:prstGeom prst="rect">
            <a:avLst/>
          </a:prstGeom>
          <a:noFill/>
        </p:spPr>
        <p:txBody>
          <a:bodyPr wrap="square" rtlCol="0">
            <a:spAutoFit/>
          </a:bodyPr>
          <a:lstStyle/>
          <a:p>
            <a:r>
              <a:rPr lang="en-US" sz="1350"/>
              <a:t>Oats</a:t>
            </a:r>
            <a:br>
              <a:rPr lang="en-US" sz="1350"/>
            </a:br>
            <a:r>
              <a:rPr lang="en-US" sz="1350"/>
              <a:t>Peas</a:t>
            </a:r>
          </a:p>
        </p:txBody>
      </p:sp>
      <p:pic>
        <p:nvPicPr>
          <p:cNvPr id="17" name="Graphic 16" descr="Plant outline">
            <a:extLst>
              <a:ext uri="{FF2B5EF4-FFF2-40B4-BE49-F238E27FC236}">
                <a16:creationId xmlns:a16="http://schemas.microsoft.com/office/drawing/2014/main" id="{3A6488E3-631A-4519-A2E9-7AD8E52CC4F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15001" y="4712921"/>
            <a:ext cx="685800" cy="685800"/>
          </a:xfrm>
          <a:prstGeom prst="rect">
            <a:avLst/>
          </a:prstGeom>
        </p:spPr>
      </p:pic>
      <p:pic>
        <p:nvPicPr>
          <p:cNvPr id="18" name="Graphic 17" descr="Plant outline">
            <a:extLst>
              <a:ext uri="{FF2B5EF4-FFF2-40B4-BE49-F238E27FC236}">
                <a16:creationId xmlns:a16="http://schemas.microsoft.com/office/drawing/2014/main" id="{A90E2D0D-A49A-498F-BE7B-3BFD4725E60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58200" y="4712921"/>
            <a:ext cx="685800" cy="685800"/>
          </a:xfrm>
          <a:prstGeom prst="rect">
            <a:avLst/>
          </a:prstGeom>
        </p:spPr>
      </p:pic>
      <p:pic>
        <p:nvPicPr>
          <p:cNvPr id="2050" name="Picture 2" descr="Cucumber - Free food and restaurant icons">
            <a:extLst>
              <a:ext uri="{FF2B5EF4-FFF2-40B4-BE49-F238E27FC236}">
                <a16:creationId xmlns:a16="http://schemas.microsoft.com/office/drawing/2014/main" id="{19169342-7AAD-49D2-B55C-51D37E7647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22008" y="4659754"/>
            <a:ext cx="878783" cy="87878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ell pepper flat icon vegetable and sweet Vector Image">
            <a:extLst>
              <a:ext uri="{FF2B5EF4-FFF2-40B4-BE49-F238E27FC236}">
                <a16:creationId xmlns:a16="http://schemas.microsoft.com/office/drawing/2014/main" id="{503A28B1-43C7-4CA9-A227-817BEB8F425D}"/>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11244"/>
          <a:stretch/>
        </p:blipFill>
        <p:spPr bwMode="auto">
          <a:xfrm>
            <a:off x="6981518" y="4601000"/>
            <a:ext cx="922318" cy="88410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People working in a high tunnel planted to tomatoes">
            <a:extLst>
              <a:ext uri="{FF2B5EF4-FFF2-40B4-BE49-F238E27FC236}">
                <a16:creationId xmlns:a16="http://schemas.microsoft.com/office/drawing/2014/main" id="{3AAC192C-6F5B-4ED9-8214-3E39FE68E4BA}"/>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23028" b="32313"/>
          <a:stretch/>
        </p:blipFill>
        <p:spPr bwMode="auto">
          <a:xfrm>
            <a:off x="-1" y="867485"/>
            <a:ext cx="9144000" cy="303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26011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147582" y="1481778"/>
            <a:ext cx="7034268" cy="859806"/>
          </a:xfrm>
        </p:spPr>
        <p:txBody>
          <a:bodyPr>
            <a:normAutofit lnSpcReduction="10000"/>
          </a:bodyPr>
          <a:lstStyle/>
          <a:p>
            <a:r>
              <a:rPr lang="en-US"/>
              <a:t>Importance of Maximizing Diversity</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379075" y="2416742"/>
            <a:ext cx="6723182" cy="3156558"/>
          </a:xfrm>
        </p:spPr>
        <p:txBody>
          <a:bodyPr>
            <a:normAutofit lnSpcReduction="10000"/>
          </a:bodyPr>
          <a:lstStyle/>
          <a:p>
            <a:pPr marL="0" indent="0">
              <a:buNone/>
            </a:pPr>
            <a:r>
              <a:rPr lang="en-US"/>
              <a:t>Resource Concerns: Soil Organism Habitat Degradation, Aggregate Stability</a:t>
            </a:r>
          </a:p>
          <a:p>
            <a:pPr marL="0" indent="0">
              <a:buNone/>
            </a:pPr>
            <a:endParaRPr lang="en-US"/>
          </a:p>
          <a:p>
            <a:pPr marL="0" indent="0">
              <a:buNone/>
            </a:pPr>
            <a:r>
              <a:rPr lang="en-US"/>
              <a:t>Diverse systems are stronger in nature. Example: </a:t>
            </a:r>
            <a:r>
              <a:rPr lang="en-US">
                <a:latin typeface="Montserrat" pitchFamily="2" charset="0"/>
                <a:cs typeface="Arial" panose="020B0604020202020204" pitchFamily="34" charset="0"/>
              </a:rPr>
              <a:t>If more than 20% of a farm is diverse habitat, pest control by beneficial insects is observed throughout the fields.</a:t>
            </a:r>
          </a:p>
          <a:p>
            <a:pPr marL="0" indent="0">
              <a:buNone/>
            </a:pPr>
            <a:endParaRPr lang="en-US" sz="900">
              <a:latin typeface="Montserrat" pitchFamily="2" charset="0"/>
              <a:cs typeface="Arial" panose="020B0604020202020204" pitchFamily="34" charset="0"/>
            </a:endParaRPr>
          </a:p>
          <a:p>
            <a:pPr marL="0" indent="0">
              <a:buNone/>
              <a:defRPr/>
            </a:pPr>
            <a:r>
              <a:rPr lang="en-US" sz="900">
                <a:solidFill>
                  <a:prstClr val="black"/>
                </a:solidFill>
                <a:latin typeface="Montserrat" pitchFamily="2" charset="0"/>
                <a:hlinkClick r:id="rId4"/>
              </a:rPr>
              <a:t>Source: Bianchi et al (2006). Sustainable pest regulation in agricultural landscapes: A review on landscape composition, biodiversity and natural pest control. Proceedings. Biological sciences / The Royal Society. 273. 1715-27. </a:t>
            </a:r>
            <a:endParaRPr lang="en-US" sz="900">
              <a:solidFill>
                <a:prstClr val="black"/>
              </a:solidFill>
              <a:latin typeface="Montserrat" pitchFamily="2" charset="0"/>
            </a:endParaRPr>
          </a:p>
          <a:p>
            <a:pPr marL="0" indent="0">
              <a:buNone/>
              <a:defRPr/>
            </a:pPr>
            <a:r>
              <a:rPr lang="en-US" sz="900">
                <a:solidFill>
                  <a:prstClr val="black"/>
                </a:solidFill>
                <a:latin typeface="Montserrat" pitchFamily="2" charset="0"/>
                <a:hlinkClick r:id="rId5"/>
              </a:rPr>
              <a:t>Source: </a:t>
            </a:r>
            <a:r>
              <a:rPr lang="en-US" sz="900" err="1">
                <a:solidFill>
                  <a:prstClr val="black"/>
                </a:solidFill>
                <a:latin typeface="Montserrat" pitchFamily="2" charset="0"/>
                <a:hlinkClick r:id="rId5"/>
              </a:rPr>
              <a:t>Tscharntke</a:t>
            </a:r>
            <a:r>
              <a:rPr lang="en-US" sz="900">
                <a:solidFill>
                  <a:prstClr val="black"/>
                </a:solidFill>
                <a:latin typeface="Montserrat" pitchFamily="2" charset="0"/>
                <a:hlinkClick r:id="rId5"/>
              </a:rPr>
              <a:t> et al (2002). Contribution of small habitats to conservation of insect communities of grassland-cropland landscapes. Ecological Applications. 12. 354-363.</a:t>
            </a:r>
            <a:endParaRPr lang="en-US" sz="900">
              <a:solidFill>
                <a:prstClr val="black"/>
              </a:solidFill>
              <a:latin typeface="Montserrat" pitchFamily="2" charset="0"/>
            </a:endParaRPr>
          </a:p>
          <a:p>
            <a:pPr marL="0" indent="0">
              <a:buNone/>
            </a:pPr>
            <a:endParaRPr lang="en-US" sz="900">
              <a:latin typeface="Montserrat" pitchFamily="2" charset="0"/>
            </a:endParaRPr>
          </a:p>
          <a:p>
            <a:pPr marL="0" indent="0">
              <a:buNone/>
            </a:pPr>
            <a:endParaRPr lang="en-US"/>
          </a:p>
        </p:txBody>
      </p:sp>
      <p:pic>
        <p:nvPicPr>
          <p:cNvPr id="7" name="Google Shape;92;p19">
            <a:extLst>
              <a:ext uri="{FF2B5EF4-FFF2-40B4-BE49-F238E27FC236}">
                <a16:creationId xmlns:a16="http://schemas.microsoft.com/office/drawing/2014/main" id="{0F3906EC-217C-D156-AA68-FF745A9B85D9}"/>
              </a:ext>
            </a:extLst>
          </p:cNvPr>
          <p:cNvPicPr preferRelativeResize="0">
            <a:picLocks noGrp="1"/>
          </p:cNvPicPr>
          <p:nvPr>
            <p:ph type="pic" sz="quarter" idx="12"/>
          </p:nvPr>
        </p:nvPicPr>
        <p:blipFill rotWithShape="1">
          <a:blip r:embed="rId6">
            <a:alphaModFix/>
          </a:blip>
          <a:srcRect l="27859" r="27859"/>
          <a:stretch/>
        </p:blipFill>
        <p:spPr>
          <a:xfrm>
            <a:off x="7181850" y="880110"/>
            <a:ext cx="1733550" cy="5257800"/>
          </a:xfrm>
          <a:prstGeom prst="rect">
            <a:avLst/>
          </a:prstGeom>
          <a:noFill/>
          <a:ln>
            <a:noFill/>
          </a:ln>
        </p:spPr>
      </p:pic>
    </p:spTree>
    <p:extLst>
      <p:ext uri="{BB962C8B-B14F-4D97-AF65-F5344CB8AC3E}">
        <p14:creationId xmlns:p14="http://schemas.microsoft.com/office/powerpoint/2010/main" val="748162573"/>
      </p:ext>
    </p:extLst>
  </p:cSld>
  <p:clrMapOvr>
    <a:masterClrMapping/>
  </p:clrMapOvr>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F7B78-CB2B-C3CA-45BC-EA8CBFCFAEC9}"/>
              </a:ext>
            </a:extLst>
          </p:cNvPr>
          <p:cNvSpPr>
            <a:spLocks noGrp="1"/>
          </p:cNvSpPr>
          <p:nvPr>
            <p:ph type="body" sz="quarter" idx="11"/>
          </p:nvPr>
        </p:nvSpPr>
        <p:spPr>
          <a:xfrm>
            <a:off x="147582" y="1481777"/>
            <a:ext cx="8767818" cy="739854"/>
          </a:xfrm>
        </p:spPr>
        <p:txBody>
          <a:bodyPr/>
          <a:lstStyle/>
          <a:p>
            <a:r>
              <a:rPr lang="en-US"/>
              <a:t>Conservation Crop Rotation</a:t>
            </a:r>
          </a:p>
        </p:txBody>
      </p:sp>
      <p:sp>
        <p:nvSpPr>
          <p:cNvPr id="3" name="Content Placeholder 2">
            <a:extLst>
              <a:ext uri="{FF2B5EF4-FFF2-40B4-BE49-F238E27FC236}">
                <a16:creationId xmlns:a16="http://schemas.microsoft.com/office/drawing/2014/main" id="{5A9536DB-CAC7-57BA-440B-33D5AE299E77}"/>
              </a:ext>
            </a:extLst>
          </p:cNvPr>
          <p:cNvSpPr>
            <a:spLocks noGrp="1"/>
          </p:cNvSpPr>
          <p:nvPr>
            <p:ph sz="quarter" idx="10"/>
          </p:nvPr>
        </p:nvSpPr>
        <p:spPr>
          <a:xfrm>
            <a:off x="379075" y="2467076"/>
            <a:ext cx="8536325" cy="2990749"/>
          </a:xfrm>
        </p:spPr>
        <p:txBody>
          <a:bodyPr/>
          <a:lstStyle/>
          <a:p>
            <a:r>
              <a:rPr lang="en-US" sz="2400"/>
              <a:t>What are some key purposes for CPS 328 Conservation Crop Rotation ?</a:t>
            </a:r>
          </a:p>
        </p:txBody>
      </p:sp>
    </p:spTree>
    <p:extLst>
      <p:ext uri="{BB962C8B-B14F-4D97-AF65-F5344CB8AC3E}">
        <p14:creationId xmlns:p14="http://schemas.microsoft.com/office/powerpoint/2010/main" val="858474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DEB2E1B-E7B3-49C2-BD54-A11342C2DDFE}"/>
              </a:ext>
            </a:extLst>
          </p:cNvPr>
          <p:cNvSpPr txBox="1"/>
          <p:nvPr/>
        </p:nvSpPr>
        <p:spPr>
          <a:xfrm>
            <a:off x="322754" y="1380106"/>
            <a:ext cx="4572000" cy="1246495"/>
          </a:xfrm>
          <a:prstGeom prst="rect">
            <a:avLst/>
          </a:prstGeom>
          <a:noFill/>
        </p:spPr>
        <p:txBody>
          <a:bodyPr wrap="square">
            <a:spAutoFit/>
          </a:bodyPr>
          <a:lstStyle/>
          <a:p>
            <a:pPr algn="ctr"/>
            <a:r>
              <a:rPr lang="en-US" sz="3000" b="1"/>
              <a:t>Conservation Crop Rotation</a:t>
            </a:r>
          </a:p>
          <a:p>
            <a:pPr algn="ctr"/>
            <a:r>
              <a:rPr lang="en-US" sz="1500"/>
              <a:t>USDA NRCS Code 328</a:t>
            </a:r>
          </a:p>
        </p:txBody>
      </p:sp>
      <p:pic>
        <p:nvPicPr>
          <p:cNvPr id="1026" name="Picture 2" descr="New NRCS Cropping Data Focuses on Soil Health | NRCS South Dakota">
            <a:extLst>
              <a:ext uri="{FF2B5EF4-FFF2-40B4-BE49-F238E27FC236}">
                <a16:creationId xmlns:a16="http://schemas.microsoft.com/office/drawing/2014/main" id="{A104D6B7-677D-4A6D-8B51-8199ADD8B4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3580"/>
          <a:stretch/>
        </p:blipFill>
        <p:spPr bwMode="auto">
          <a:xfrm>
            <a:off x="5290458" y="966978"/>
            <a:ext cx="3853543" cy="158800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7A169E7-E671-4A8F-98B9-8100DF748B94}"/>
              </a:ext>
            </a:extLst>
          </p:cNvPr>
          <p:cNvPicPr>
            <a:picLocks noChangeAspect="1"/>
          </p:cNvPicPr>
          <p:nvPr/>
        </p:nvPicPr>
        <p:blipFill rotWithShape="1">
          <a:blip r:embed="rId4"/>
          <a:srcRect t="32968" r="1976" b="-1"/>
          <a:stretch/>
        </p:blipFill>
        <p:spPr>
          <a:xfrm>
            <a:off x="5290458" y="2699714"/>
            <a:ext cx="3853543" cy="1588005"/>
          </a:xfrm>
          <a:prstGeom prst="rect">
            <a:avLst/>
          </a:prstGeom>
        </p:spPr>
      </p:pic>
      <p:pic>
        <p:nvPicPr>
          <p:cNvPr id="7" name="Picture 6">
            <a:extLst>
              <a:ext uri="{FF2B5EF4-FFF2-40B4-BE49-F238E27FC236}">
                <a16:creationId xmlns:a16="http://schemas.microsoft.com/office/drawing/2014/main" id="{70F7179A-70C8-4AD8-8FD4-53995C793632}"/>
              </a:ext>
            </a:extLst>
          </p:cNvPr>
          <p:cNvPicPr>
            <a:picLocks noChangeAspect="1"/>
          </p:cNvPicPr>
          <p:nvPr/>
        </p:nvPicPr>
        <p:blipFill rotWithShape="1">
          <a:blip r:embed="rId5"/>
          <a:srcRect t="26432" b="309"/>
          <a:stretch/>
        </p:blipFill>
        <p:spPr>
          <a:xfrm>
            <a:off x="5290457" y="4420049"/>
            <a:ext cx="3853543" cy="1588005"/>
          </a:xfrm>
          <a:prstGeom prst="rect">
            <a:avLst/>
          </a:prstGeom>
        </p:spPr>
      </p:pic>
      <p:sp>
        <p:nvSpPr>
          <p:cNvPr id="8" name="Arrow: Down 7">
            <a:extLst>
              <a:ext uri="{FF2B5EF4-FFF2-40B4-BE49-F238E27FC236}">
                <a16:creationId xmlns:a16="http://schemas.microsoft.com/office/drawing/2014/main" id="{F5C66E45-92AF-47CD-99B5-F3033B9D5AB0}"/>
              </a:ext>
            </a:extLst>
          </p:cNvPr>
          <p:cNvSpPr/>
          <p:nvPr/>
        </p:nvSpPr>
        <p:spPr>
          <a:xfrm>
            <a:off x="7018317" y="2044663"/>
            <a:ext cx="418605" cy="103315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350"/>
          </a:p>
        </p:txBody>
      </p:sp>
      <p:sp>
        <p:nvSpPr>
          <p:cNvPr id="13" name="Arrow: Down 12">
            <a:extLst>
              <a:ext uri="{FF2B5EF4-FFF2-40B4-BE49-F238E27FC236}">
                <a16:creationId xmlns:a16="http://schemas.microsoft.com/office/drawing/2014/main" id="{92057BF6-6081-4E3F-8EDB-E8F396566F68}"/>
              </a:ext>
            </a:extLst>
          </p:cNvPr>
          <p:cNvSpPr/>
          <p:nvPr/>
        </p:nvSpPr>
        <p:spPr>
          <a:xfrm>
            <a:off x="7018317" y="3999640"/>
            <a:ext cx="418605" cy="103315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350"/>
          </a:p>
        </p:txBody>
      </p:sp>
      <p:sp>
        <p:nvSpPr>
          <p:cNvPr id="10" name="TextBox 9">
            <a:extLst>
              <a:ext uri="{FF2B5EF4-FFF2-40B4-BE49-F238E27FC236}">
                <a16:creationId xmlns:a16="http://schemas.microsoft.com/office/drawing/2014/main" id="{897D7033-B59D-46B5-84D5-ECC2CCE685C4}"/>
              </a:ext>
            </a:extLst>
          </p:cNvPr>
          <p:cNvSpPr txBox="1"/>
          <p:nvPr/>
        </p:nvSpPr>
        <p:spPr>
          <a:xfrm>
            <a:off x="322753" y="2265858"/>
            <a:ext cx="4729163" cy="3624069"/>
          </a:xfrm>
          <a:prstGeom prst="rect">
            <a:avLst/>
          </a:prstGeom>
          <a:noFill/>
        </p:spPr>
        <p:txBody>
          <a:bodyPr wrap="square" rtlCol="0">
            <a:spAutoFit/>
          </a:bodyPr>
          <a:lstStyle/>
          <a:p>
            <a:pPr algn="l"/>
            <a:endParaRPr lang="en-US" sz="1350">
              <a:solidFill>
                <a:srgbClr val="000000"/>
              </a:solidFill>
              <a:latin typeface="Calibri "/>
            </a:endParaRPr>
          </a:p>
          <a:p>
            <a:r>
              <a:rPr lang="en-US" sz="1350" b="1">
                <a:solidFill>
                  <a:srgbClr val="221E1F"/>
                </a:solidFill>
                <a:latin typeface="Calibri "/>
              </a:rPr>
              <a:t>DEFINITION </a:t>
            </a:r>
            <a:endParaRPr lang="en-US" sz="1350">
              <a:solidFill>
                <a:srgbClr val="221E1F"/>
              </a:solidFill>
              <a:latin typeface="Calibri "/>
            </a:endParaRPr>
          </a:p>
          <a:p>
            <a:r>
              <a:rPr lang="en-US" sz="1350">
                <a:solidFill>
                  <a:srgbClr val="221E1F"/>
                </a:solidFill>
                <a:latin typeface="Calibri "/>
              </a:rPr>
              <a:t>A planned sequence of crops grown on the same ground over a period of time (i.e. the rotation). </a:t>
            </a:r>
            <a:br>
              <a:rPr lang="en-US" sz="1350">
                <a:solidFill>
                  <a:srgbClr val="221E1F"/>
                </a:solidFill>
                <a:latin typeface="Calibri "/>
              </a:rPr>
            </a:br>
            <a:endParaRPr lang="en-US" sz="1350">
              <a:solidFill>
                <a:srgbClr val="221E1F"/>
              </a:solidFill>
              <a:latin typeface="Calibri "/>
            </a:endParaRPr>
          </a:p>
          <a:p>
            <a:r>
              <a:rPr lang="en-US" sz="1350" b="1">
                <a:solidFill>
                  <a:srgbClr val="221E1F"/>
                </a:solidFill>
                <a:latin typeface="Calibri "/>
              </a:rPr>
              <a:t>PURPOSE </a:t>
            </a:r>
            <a:endParaRPr lang="en-US" sz="1350">
              <a:solidFill>
                <a:srgbClr val="221E1F"/>
              </a:solidFill>
              <a:latin typeface="Calibri "/>
            </a:endParaRPr>
          </a:p>
          <a:p>
            <a:pPr marL="214313" indent="-214313">
              <a:buFont typeface="Arial" panose="020B0604020202020204" pitchFamily="34" charset="0"/>
              <a:buChar char="•"/>
            </a:pPr>
            <a:r>
              <a:rPr lang="en-US" sz="1350">
                <a:solidFill>
                  <a:srgbClr val="221E1F"/>
                </a:solidFill>
                <a:latin typeface="Calibri "/>
              </a:rPr>
              <a:t>Reduce sheet, rill and wind erosion </a:t>
            </a:r>
          </a:p>
          <a:p>
            <a:pPr marL="214313" indent="-214313">
              <a:buFont typeface="Arial" panose="020B0604020202020204" pitchFamily="34" charset="0"/>
              <a:buChar char="•"/>
            </a:pPr>
            <a:r>
              <a:rPr lang="en-US" sz="1350" b="1">
                <a:solidFill>
                  <a:srgbClr val="221E1F"/>
                </a:solidFill>
                <a:latin typeface="Calibri "/>
              </a:rPr>
              <a:t>Maintain or increase soil health and organic matter content </a:t>
            </a:r>
          </a:p>
          <a:p>
            <a:pPr marL="214313" indent="-214313">
              <a:buFont typeface="Arial" panose="020B0604020202020204" pitchFamily="34" charset="0"/>
              <a:buChar char="•"/>
            </a:pPr>
            <a:r>
              <a:rPr lang="en-US" sz="1350">
                <a:solidFill>
                  <a:srgbClr val="221E1F"/>
                </a:solidFill>
                <a:latin typeface="Calibri "/>
              </a:rPr>
              <a:t>Reduce water quality degradation due to excess nutrients </a:t>
            </a:r>
          </a:p>
          <a:p>
            <a:pPr marL="214313" indent="-214313">
              <a:buFont typeface="Arial" panose="020B0604020202020204" pitchFamily="34" charset="0"/>
              <a:buChar char="•"/>
            </a:pPr>
            <a:r>
              <a:rPr lang="en-US" sz="1350" b="1">
                <a:solidFill>
                  <a:srgbClr val="221E1F"/>
                </a:solidFill>
                <a:latin typeface="Calibri "/>
              </a:rPr>
              <a:t>Improve soil moisture efficiency </a:t>
            </a:r>
          </a:p>
          <a:p>
            <a:pPr marL="214313" indent="-214313">
              <a:buFont typeface="Arial" panose="020B0604020202020204" pitchFamily="34" charset="0"/>
              <a:buChar char="•"/>
            </a:pPr>
            <a:r>
              <a:rPr lang="en-US" sz="1350">
                <a:solidFill>
                  <a:srgbClr val="221E1F"/>
                </a:solidFill>
                <a:latin typeface="Calibri "/>
              </a:rPr>
              <a:t>Reduce the concentration of salts and other chemicals from saline seeps </a:t>
            </a:r>
          </a:p>
          <a:p>
            <a:pPr marL="214313" indent="-214313">
              <a:buFont typeface="Arial" panose="020B0604020202020204" pitchFamily="34" charset="0"/>
              <a:buChar char="•"/>
            </a:pPr>
            <a:r>
              <a:rPr lang="en-US" sz="1350" b="1">
                <a:solidFill>
                  <a:srgbClr val="221E1F"/>
                </a:solidFill>
                <a:latin typeface="Calibri "/>
              </a:rPr>
              <a:t>Reduce plant pest pressures </a:t>
            </a:r>
          </a:p>
          <a:p>
            <a:pPr marL="214313" indent="-214313">
              <a:buFont typeface="Arial" panose="020B0604020202020204" pitchFamily="34" charset="0"/>
              <a:buChar char="•"/>
            </a:pPr>
            <a:r>
              <a:rPr lang="en-US" sz="1350">
                <a:solidFill>
                  <a:srgbClr val="221E1F"/>
                </a:solidFill>
                <a:latin typeface="Calibri "/>
              </a:rPr>
              <a:t>Provide feed and forage for domestic livestock </a:t>
            </a:r>
          </a:p>
          <a:p>
            <a:pPr marL="214313" indent="-214313">
              <a:buFont typeface="Arial" panose="020B0604020202020204" pitchFamily="34" charset="0"/>
              <a:buChar char="•"/>
            </a:pPr>
            <a:r>
              <a:rPr lang="en-US" sz="1350">
                <a:solidFill>
                  <a:srgbClr val="221E1F"/>
                </a:solidFill>
                <a:latin typeface="Calibri "/>
              </a:rPr>
              <a:t>Provide food and cover habitat for wildlife, including pollinator forage, and nesting </a:t>
            </a:r>
          </a:p>
          <a:p>
            <a:endParaRPr lang="en-US" sz="1350">
              <a:latin typeface="Calibri "/>
            </a:endParaRPr>
          </a:p>
        </p:txBody>
      </p:sp>
      <p:sp>
        <p:nvSpPr>
          <p:cNvPr id="2" name="Rectangle 1">
            <a:extLst>
              <a:ext uri="{FF2B5EF4-FFF2-40B4-BE49-F238E27FC236}">
                <a16:creationId xmlns:a16="http://schemas.microsoft.com/office/drawing/2014/main" id="{97321565-7DA4-438F-95A8-7110369EEF74}"/>
              </a:ext>
            </a:extLst>
          </p:cNvPr>
          <p:cNvSpPr/>
          <p:nvPr/>
        </p:nvSpPr>
        <p:spPr>
          <a:xfrm>
            <a:off x="5290458" y="857251"/>
            <a:ext cx="3853541" cy="5228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Adding diversity (1 more crop)</a:t>
            </a:r>
          </a:p>
          <a:p>
            <a:pPr algn="ctr"/>
            <a:r>
              <a:rPr lang="en-US" sz="1350"/>
              <a:t>Adding high biomass cover crops</a:t>
            </a:r>
          </a:p>
        </p:txBody>
      </p:sp>
    </p:spTree>
    <p:extLst>
      <p:ext uri="{BB962C8B-B14F-4D97-AF65-F5344CB8AC3E}">
        <p14:creationId xmlns:p14="http://schemas.microsoft.com/office/powerpoint/2010/main" val="3672701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017141-C151-CA4B-F007-C6C1F6A680AD}"/>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What is a crop rotation?</a:t>
            </a:r>
          </a:p>
        </p:txBody>
      </p:sp>
      <p:sp>
        <p:nvSpPr>
          <p:cNvPr id="3" name="Content Placeholder 2">
            <a:extLst>
              <a:ext uri="{FF2B5EF4-FFF2-40B4-BE49-F238E27FC236}">
                <a16:creationId xmlns:a16="http://schemas.microsoft.com/office/drawing/2014/main" id="{2C38F813-5587-6B5C-427E-E2D2270E3296}"/>
              </a:ext>
            </a:extLst>
          </p:cNvPr>
          <p:cNvSpPr>
            <a:spLocks noGrp="1"/>
          </p:cNvSpPr>
          <p:nvPr>
            <p:ph sz="quarter" idx="10"/>
          </p:nvPr>
        </p:nvSpPr>
        <p:spPr>
          <a:xfrm>
            <a:off x="379075" y="2329916"/>
            <a:ext cx="6318326" cy="3127909"/>
          </a:xfrm>
        </p:spPr>
        <p:txBody>
          <a:bodyPr>
            <a:normAutofit/>
          </a:bodyPr>
          <a:lstStyle/>
          <a:p>
            <a:r>
              <a:rPr lang="en-US" sz="2400" dirty="0"/>
              <a:t>What percentage of the small-scale and urban producers that you interact with follow a crop rotation?</a:t>
            </a:r>
          </a:p>
          <a:p>
            <a:r>
              <a:rPr lang="en-US" sz="2400" dirty="0"/>
              <a:t>How often do you encounter producers who would benefit from technical assistance related to conservation crop rotation?</a:t>
            </a:r>
          </a:p>
          <a:p>
            <a:pPr marL="0" indent="0">
              <a:buNone/>
            </a:pPr>
            <a:endParaRPr lang="en-US" dirty="0"/>
          </a:p>
        </p:txBody>
      </p:sp>
      <p:pic>
        <p:nvPicPr>
          <p:cNvPr id="5" name="Picture Placeholder 4" descr="Close up of a flower on a quinoa plant. ">
            <a:extLst>
              <a:ext uri="{FF2B5EF4-FFF2-40B4-BE49-F238E27FC236}">
                <a16:creationId xmlns:a16="http://schemas.microsoft.com/office/drawing/2014/main" id="{6FB94847-9E7F-A12C-BB38-40D6A6472E79}"/>
              </a:ext>
            </a:extLst>
          </p:cNvPr>
          <p:cNvPicPr>
            <a:picLocks noGrp="1" noChangeAspect="1"/>
          </p:cNvPicPr>
          <p:nvPr>
            <p:ph type="pic" sz="quarter" idx="12"/>
          </p:nvPr>
        </p:nvPicPr>
        <p:blipFill>
          <a:blip r:embed="rId3"/>
          <a:srcRect l="20061" r="20061"/>
          <a:stretch>
            <a:fillRect/>
          </a:stretch>
        </p:blipFill>
        <p:spPr>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8907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normAutofit fontScale="62500" lnSpcReduction="20000"/>
          </a:bodyPr>
          <a:lstStyle/>
          <a:p>
            <a:r>
              <a:rPr lang="en-US"/>
              <a:t>Conservation Crop Rotation (CPS 328) and Resource Concerns</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379075" y="2373230"/>
            <a:ext cx="8536325" cy="2932997"/>
          </a:xfrm>
        </p:spPr>
        <p:txBody>
          <a:bodyPr>
            <a:normAutofit fontScale="92500" lnSpcReduction="10000"/>
          </a:bodyPr>
          <a:lstStyle/>
          <a:p>
            <a:r>
              <a:rPr lang="en-US"/>
              <a:t>Can be applied to the four soil health resource concerns. </a:t>
            </a:r>
          </a:p>
          <a:p>
            <a:r>
              <a:rPr lang="en-US"/>
              <a:t>Currently challenges with application of CPS 328 to some purposes for small-scale systems:</a:t>
            </a:r>
          </a:p>
          <a:p>
            <a:pPr lvl="1"/>
            <a:r>
              <a:rPr lang="en-US"/>
              <a:t>Maintain or increase soil health or soil organic matter content. </a:t>
            </a:r>
          </a:p>
          <a:p>
            <a:pPr lvl="1"/>
            <a:r>
              <a:rPr lang="en-US"/>
              <a:t>Reduce sheet, rill, or wind erosion</a:t>
            </a:r>
          </a:p>
          <a:p>
            <a:r>
              <a:rPr lang="en-US"/>
              <a:t>What is the challenge?</a:t>
            </a:r>
          </a:p>
          <a:p>
            <a:pPr lvl="1"/>
            <a:r>
              <a:rPr lang="en-US"/>
              <a:t>Small-scale scenarios for RUSLE 2</a:t>
            </a:r>
          </a:p>
          <a:p>
            <a:r>
              <a:rPr lang="en-US"/>
              <a:t>Applies well for:</a:t>
            </a:r>
          </a:p>
          <a:p>
            <a:pPr lvl="1"/>
            <a:r>
              <a:rPr lang="en-US"/>
              <a:t>Plant pest pressure or plant productivity and health</a:t>
            </a:r>
          </a:p>
          <a:p>
            <a:pPr lvl="1"/>
            <a:r>
              <a:rPr lang="en-US"/>
              <a:t>Terrestrial habitat for wildlife and invertebrates. </a:t>
            </a:r>
          </a:p>
          <a:p>
            <a:endParaRPr lang="en-US"/>
          </a:p>
        </p:txBody>
      </p:sp>
    </p:spTree>
    <p:extLst>
      <p:ext uri="{BB962C8B-B14F-4D97-AF65-F5344CB8AC3E}">
        <p14:creationId xmlns:p14="http://schemas.microsoft.com/office/powerpoint/2010/main" val="123550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8BB2D4-85B3-25A2-EB3E-D06226E2BEB7}"/>
              </a:ext>
            </a:extLst>
          </p:cNvPr>
          <p:cNvSpPr>
            <a:spLocks noGrp="1"/>
          </p:cNvSpPr>
          <p:nvPr>
            <p:ph type="title" idx="4294967295"/>
          </p:nvPr>
        </p:nvSpPr>
        <p:spPr>
          <a:xfrm>
            <a:off x="147582" y="832704"/>
            <a:ext cx="8767818" cy="10189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What are some common goals for crop rotations?</a:t>
            </a:r>
          </a:p>
        </p:txBody>
      </p:sp>
      <p:sp>
        <p:nvSpPr>
          <p:cNvPr id="3" name="Content Placeholder 2">
            <a:extLst>
              <a:ext uri="{FF2B5EF4-FFF2-40B4-BE49-F238E27FC236}">
                <a16:creationId xmlns:a16="http://schemas.microsoft.com/office/drawing/2014/main" id="{29A5481E-A623-E4AF-A733-0D91BF3C096D}"/>
              </a:ext>
            </a:extLst>
          </p:cNvPr>
          <p:cNvSpPr>
            <a:spLocks noGrp="1"/>
          </p:cNvSpPr>
          <p:nvPr>
            <p:ph sz="quarter" idx="10"/>
          </p:nvPr>
        </p:nvSpPr>
        <p:spPr>
          <a:xfrm>
            <a:off x="379075" y="1851660"/>
            <a:ext cx="6247919" cy="4263390"/>
          </a:xfrm>
        </p:spPr>
        <p:txBody>
          <a:bodyPr>
            <a:normAutofit/>
          </a:bodyPr>
          <a:lstStyle/>
          <a:p>
            <a:r>
              <a:rPr lang="en-US" sz="2400" b="1" dirty="0"/>
              <a:t>Maintain</a:t>
            </a:r>
            <a:r>
              <a:rPr lang="en-US" sz="2400" dirty="0"/>
              <a:t> (or improve) </a:t>
            </a:r>
            <a:r>
              <a:rPr lang="en-US" sz="2400" b="1" dirty="0"/>
              <a:t>soil health</a:t>
            </a:r>
          </a:p>
          <a:p>
            <a:r>
              <a:rPr lang="en-US" sz="2400" dirty="0"/>
              <a:t>Control diseases, especially soil borne pathogens</a:t>
            </a:r>
          </a:p>
          <a:p>
            <a:r>
              <a:rPr lang="en-US" sz="2400" dirty="0"/>
              <a:t>Manage weed pressure</a:t>
            </a:r>
          </a:p>
          <a:p>
            <a:r>
              <a:rPr lang="en-US" sz="2400" dirty="0"/>
              <a:t>Increase profitability</a:t>
            </a:r>
          </a:p>
          <a:p>
            <a:r>
              <a:rPr lang="en-US" sz="2400" dirty="0"/>
              <a:t>Reduce labor</a:t>
            </a:r>
          </a:p>
          <a:p>
            <a:r>
              <a:rPr lang="en-US" sz="2400" dirty="0"/>
              <a:t>Minimize off farm inputs</a:t>
            </a:r>
          </a:p>
          <a:p>
            <a:r>
              <a:rPr lang="en-US" sz="2400" dirty="0"/>
              <a:t>Maintain biological diversity</a:t>
            </a:r>
          </a:p>
          <a:p>
            <a:r>
              <a:rPr lang="en-US" sz="2400" dirty="0"/>
              <a:t>Manage farm as a whole system. </a:t>
            </a:r>
          </a:p>
          <a:p>
            <a:endParaRPr lang="en-US" dirty="0"/>
          </a:p>
        </p:txBody>
      </p:sp>
      <p:pic>
        <p:nvPicPr>
          <p:cNvPr id="11" name="Picture 10" descr="The green colored cover of a book titled &quot;Crop Rotation on Organic Farms&quot;">
            <a:extLst>
              <a:ext uri="{FF2B5EF4-FFF2-40B4-BE49-F238E27FC236}">
                <a16:creationId xmlns:a16="http://schemas.microsoft.com/office/drawing/2014/main" id="{4E3FB236-FDFC-FFDF-9F0D-37CECBAF9B6D}"/>
              </a:ext>
            </a:extLst>
          </p:cNvPr>
          <p:cNvPicPr>
            <a:picLocks noChangeAspect="1"/>
          </p:cNvPicPr>
          <p:nvPr/>
        </p:nvPicPr>
        <p:blipFill>
          <a:blip r:embed="rId3"/>
          <a:stretch>
            <a:fillRect/>
          </a:stretch>
        </p:blipFill>
        <p:spPr>
          <a:xfrm>
            <a:off x="6432445" y="2160690"/>
            <a:ext cx="2482955" cy="3215532"/>
          </a:xfrm>
          <a:prstGeom prst="rect">
            <a:avLst/>
          </a:prstGeom>
        </p:spPr>
      </p:pic>
    </p:spTree>
    <p:extLst>
      <p:ext uri="{BB962C8B-B14F-4D97-AF65-F5344CB8AC3E}">
        <p14:creationId xmlns:p14="http://schemas.microsoft.com/office/powerpoint/2010/main" val="239679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F7B78-CB2B-C3CA-45BC-EA8CBFCFAEC9}"/>
              </a:ext>
            </a:extLst>
          </p:cNvPr>
          <p:cNvSpPr>
            <a:spLocks noGrp="1"/>
          </p:cNvSpPr>
          <p:nvPr>
            <p:ph type="title" idx="4294967295"/>
          </p:nvPr>
        </p:nvSpPr>
        <p:spPr>
          <a:xfrm>
            <a:off x="0" y="830267"/>
            <a:ext cx="8767818" cy="7398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Are crop rotations common in urban and small-scale agriculture?</a:t>
            </a:r>
          </a:p>
        </p:txBody>
      </p:sp>
      <p:sp>
        <p:nvSpPr>
          <p:cNvPr id="3" name="Content Placeholder 2">
            <a:extLst>
              <a:ext uri="{FF2B5EF4-FFF2-40B4-BE49-F238E27FC236}">
                <a16:creationId xmlns:a16="http://schemas.microsoft.com/office/drawing/2014/main" id="{5A9536DB-CAC7-57BA-440B-33D5AE299E77}"/>
              </a:ext>
            </a:extLst>
          </p:cNvPr>
          <p:cNvSpPr>
            <a:spLocks noGrp="1"/>
          </p:cNvSpPr>
          <p:nvPr>
            <p:ph sz="quarter" idx="10"/>
          </p:nvPr>
        </p:nvSpPr>
        <p:spPr>
          <a:xfrm>
            <a:off x="356216" y="2272766"/>
            <a:ext cx="5053410" cy="2990749"/>
          </a:xfrm>
        </p:spPr>
        <p:txBody>
          <a:bodyPr lIns="68580" tIns="34290" rIns="68580" bIns="34290" anchor="t">
            <a:normAutofit/>
          </a:bodyPr>
          <a:lstStyle/>
          <a:p>
            <a:r>
              <a:rPr lang="en-US" sz="2400" dirty="0">
                <a:latin typeface="Montserrat"/>
                <a:ea typeface="Open Sans"/>
                <a:cs typeface="Open Sans"/>
              </a:rPr>
              <a:t>Very common for small-scale vegetable production farms. </a:t>
            </a:r>
            <a:endParaRPr lang="en-US" sz="2400" dirty="0"/>
          </a:p>
          <a:p>
            <a:r>
              <a:rPr lang="en-US" sz="2400" dirty="0">
                <a:latin typeface="Montserrat"/>
                <a:ea typeface="Open Sans"/>
                <a:cs typeface="Open Sans"/>
              </a:rPr>
              <a:t>Required for organic certification. </a:t>
            </a:r>
            <a:endParaRPr lang="en-US" sz="2400" dirty="0"/>
          </a:p>
          <a:p>
            <a:r>
              <a:rPr lang="en-US" sz="2400" dirty="0">
                <a:latin typeface="Montserrat"/>
                <a:ea typeface="Open Sans"/>
                <a:cs typeface="Open Sans"/>
              </a:rPr>
              <a:t>Research on urban gardens</a:t>
            </a:r>
          </a:p>
        </p:txBody>
      </p:sp>
    </p:spTree>
    <p:extLst>
      <p:ext uri="{BB962C8B-B14F-4D97-AF65-F5344CB8AC3E}">
        <p14:creationId xmlns:p14="http://schemas.microsoft.com/office/powerpoint/2010/main" val="275988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F7B78-CB2B-C3CA-45BC-EA8CBFCFAEC9}"/>
              </a:ext>
            </a:extLst>
          </p:cNvPr>
          <p:cNvSpPr>
            <a:spLocks noGrp="1"/>
          </p:cNvSpPr>
          <p:nvPr>
            <p:ph type="title" idx="4294967295"/>
          </p:nvPr>
        </p:nvSpPr>
        <p:spPr>
          <a:xfrm>
            <a:off x="147582" y="1481777"/>
            <a:ext cx="8767818" cy="7398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Crop Rotations on Small Farms</a:t>
            </a:r>
          </a:p>
        </p:txBody>
      </p:sp>
      <p:sp>
        <p:nvSpPr>
          <p:cNvPr id="3" name="Content Placeholder 2">
            <a:extLst>
              <a:ext uri="{FF2B5EF4-FFF2-40B4-BE49-F238E27FC236}">
                <a16:creationId xmlns:a16="http://schemas.microsoft.com/office/drawing/2014/main" id="{5A9536DB-CAC7-57BA-440B-33D5AE299E77}"/>
              </a:ext>
            </a:extLst>
          </p:cNvPr>
          <p:cNvSpPr>
            <a:spLocks noGrp="1"/>
          </p:cNvSpPr>
          <p:nvPr>
            <p:ph sz="quarter" idx="10"/>
          </p:nvPr>
        </p:nvSpPr>
        <p:spPr>
          <a:xfrm>
            <a:off x="379075" y="2467076"/>
            <a:ext cx="8536325" cy="2990749"/>
          </a:xfrm>
        </p:spPr>
        <p:txBody>
          <a:bodyPr/>
          <a:lstStyle/>
          <a:p>
            <a:r>
              <a:rPr lang="en-US" sz="2400" dirty="0"/>
              <a:t>What are some limitations that producers face when implementing crop rotations and crop diversity on small-scale farms and urban gardens?</a:t>
            </a:r>
          </a:p>
        </p:txBody>
      </p:sp>
    </p:spTree>
    <p:extLst>
      <p:ext uri="{BB962C8B-B14F-4D97-AF65-F5344CB8AC3E}">
        <p14:creationId xmlns:p14="http://schemas.microsoft.com/office/powerpoint/2010/main" val="265027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F7B78-CB2B-C3CA-45BC-EA8CBFCFAEC9}"/>
              </a:ext>
            </a:extLst>
          </p:cNvPr>
          <p:cNvSpPr>
            <a:spLocks noGrp="1"/>
          </p:cNvSpPr>
          <p:nvPr>
            <p:ph type="title" idx="4294967295"/>
          </p:nvPr>
        </p:nvSpPr>
        <p:spPr>
          <a:xfrm>
            <a:off x="28071" y="950280"/>
            <a:ext cx="9087858" cy="11815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Limitations of Small Farm Crop Diversity</a:t>
            </a:r>
          </a:p>
        </p:txBody>
      </p:sp>
      <p:sp>
        <p:nvSpPr>
          <p:cNvPr id="3" name="Content Placeholder 2">
            <a:extLst>
              <a:ext uri="{FF2B5EF4-FFF2-40B4-BE49-F238E27FC236}">
                <a16:creationId xmlns:a16="http://schemas.microsoft.com/office/drawing/2014/main" id="{5A9536DB-CAC7-57BA-440B-33D5AE299E77}"/>
              </a:ext>
            </a:extLst>
          </p:cNvPr>
          <p:cNvSpPr>
            <a:spLocks noGrp="1"/>
          </p:cNvSpPr>
          <p:nvPr>
            <p:ph sz="quarter" idx="10"/>
          </p:nvPr>
        </p:nvSpPr>
        <p:spPr>
          <a:xfrm>
            <a:off x="337756" y="2057572"/>
            <a:ext cx="4234244" cy="2990749"/>
          </a:xfrm>
        </p:spPr>
        <p:txBody>
          <a:bodyPr>
            <a:normAutofit lnSpcReduction="10000"/>
          </a:bodyPr>
          <a:lstStyle/>
          <a:p>
            <a:r>
              <a:rPr lang="en-US" sz="2400" dirty="0"/>
              <a:t>Need to focus on high value crops</a:t>
            </a:r>
          </a:p>
          <a:p>
            <a:r>
              <a:rPr lang="en-US" sz="2400" dirty="0"/>
              <a:t>Limited space</a:t>
            </a:r>
          </a:p>
          <a:p>
            <a:r>
              <a:rPr lang="en-US" sz="2400" dirty="0"/>
              <a:t>Not diverse root systems</a:t>
            </a:r>
          </a:p>
          <a:p>
            <a:r>
              <a:rPr lang="en-US" sz="2400" dirty="0"/>
              <a:t>Not using cover crops </a:t>
            </a:r>
          </a:p>
          <a:p>
            <a:r>
              <a:rPr lang="en-US" sz="2400" dirty="0"/>
              <a:t>Not very diverse cultivation techniques</a:t>
            </a:r>
          </a:p>
          <a:p>
            <a:pPr lvl="1"/>
            <a:r>
              <a:rPr lang="en-US" sz="2100" dirty="0"/>
              <a:t>Bed prep, weeding, etc.</a:t>
            </a:r>
          </a:p>
        </p:txBody>
      </p:sp>
      <p:pic>
        <p:nvPicPr>
          <p:cNvPr id="4" name="Picture 3" descr="Cherry tomato plants growing in a high tunnel hoophouse with black landscape fabric covering the soil. ">
            <a:extLst>
              <a:ext uri="{FF2B5EF4-FFF2-40B4-BE49-F238E27FC236}">
                <a16:creationId xmlns:a16="http://schemas.microsoft.com/office/drawing/2014/main" id="{780D0FF5-DACD-9B3F-1DEA-9AB523CBB5EC}"/>
              </a:ext>
            </a:extLst>
          </p:cNvPr>
          <p:cNvPicPr>
            <a:picLocks noChangeAspect="1"/>
          </p:cNvPicPr>
          <p:nvPr/>
        </p:nvPicPr>
        <p:blipFill>
          <a:blip r:embed="rId3"/>
          <a:stretch>
            <a:fillRect/>
          </a:stretch>
        </p:blipFill>
        <p:spPr>
          <a:xfrm>
            <a:off x="5354582" y="1818208"/>
            <a:ext cx="3526089" cy="4182541"/>
          </a:xfrm>
          <a:prstGeom prst="rect">
            <a:avLst/>
          </a:prstGeom>
        </p:spPr>
      </p:pic>
    </p:spTree>
    <p:extLst>
      <p:ext uri="{BB962C8B-B14F-4D97-AF65-F5344CB8AC3E}">
        <p14:creationId xmlns:p14="http://schemas.microsoft.com/office/powerpoint/2010/main" val="144756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4FA80D-A3C2-BDDC-3D70-02C1D07CB617}"/>
              </a:ext>
            </a:extLst>
          </p:cNvPr>
          <p:cNvSpPr>
            <a:spLocks noGrp="1"/>
          </p:cNvSpPr>
          <p:nvPr>
            <p:ph type="title" idx="4294967295"/>
          </p:nvPr>
        </p:nvSpPr>
        <p:spPr>
          <a:xfrm>
            <a:off x="228600" y="834390"/>
            <a:ext cx="6732577" cy="10009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Principles For Developing a Crop Rotation</a:t>
            </a:r>
          </a:p>
        </p:txBody>
      </p:sp>
      <p:sp>
        <p:nvSpPr>
          <p:cNvPr id="3" name="Content Placeholder 2">
            <a:extLst>
              <a:ext uri="{FF2B5EF4-FFF2-40B4-BE49-F238E27FC236}">
                <a16:creationId xmlns:a16="http://schemas.microsoft.com/office/drawing/2014/main" id="{3347CAAF-5F68-59D8-2281-5FA7D7A4BCCA}"/>
              </a:ext>
            </a:extLst>
          </p:cNvPr>
          <p:cNvSpPr>
            <a:spLocks noGrp="1"/>
          </p:cNvSpPr>
          <p:nvPr>
            <p:ph sz="quarter" idx="10"/>
          </p:nvPr>
        </p:nvSpPr>
        <p:spPr>
          <a:xfrm>
            <a:off x="379075" y="2304006"/>
            <a:ext cx="6732577" cy="4199664"/>
          </a:xfrm>
        </p:spPr>
        <p:txBody>
          <a:bodyPr>
            <a:normAutofit lnSpcReduction="10000"/>
          </a:bodyPr>
          <a:lstStyle/>
          <a:p>
            <a:r>
              <a:rPr lang="en-US" sz="2400" dirty="0"/>
              <a:t>Avoid planting the same </a:t>
            </a:r>
            <a:r>
              <a:rPr lang="en-US" sz="2400" b="1" dirty="0"/>
              <a:t>crop family </a:t>
            </a:r>
            <a:r>
              <a:rPr lang="en-US" sz="2400" dirty="0"/>
              <a:t>in the same field too often.</a:t>
            </a:r>
          </a:p>
          <a:p>
            <a:r>
              <a:rPr lang="en-US" sz="2400" dirty="0"/>
              <a:t>Alternating heavy feeder families with light feeder families</a:t>
            </a:r>
          </a:p>
          <a:p>
            <a:r>
              <a:rPr lang="en-US" sz="2400" dirty="0"/>
              <a:t>Alternate </a:t>
            </a:r>
            <a:r>
              <a:rPr lang="en-US" sz="2400" b="1" dirty="0"/>
              <a:t>cover crops </a:t>
            </a:r>
            <a:r>
              <a:rPr lang="en-US" sz="2400" dirty="0"/>
              <a:t>with cash crops.</a:t>
            </a:r>
          </a:p>
          <a:p>
            <a:r>
              <a:rPr lang="en-US" sz="2400" dirty="0"/>
              <a:t>Alternate deep-rooted crops with shallow fine-rooted crops.</a:t>
            </a:r>
          </a:p>
          <a:p>
            <a:r>
              <a:rPr lang="en-US" sz="2400" dirty="0"/>
              <a:t>Precede </a:t>
            </a:r>
            <a:r>
              <a:rPr lang="en-US" sz="2400" b="1" dirty="0"/>
              <a:t>heavy feeder </a:t>
            </a:r>
            <a:r>
              <a:rPr lang="en-US" sz="2400" dirty="0"/>
              <a:t>crops with nitrogen fixing cover crops. </a:t>
            </a:r>
          </a:p>
          <a:p>
            <a:r>
              <a:rPr lang="en-US" sz="2400" dirty="0"/>
              <a:t>Avoid following a root crop with another root crop.</a:t>
            </a:r>
          </a:p>
          <a:p>
            <a:endParaRPr lang="en-US" dirty="0"/>
          </a:p>
        </p:txBody>
      </p:sp>
      <p:pic>
        <p:nvPicPr>
          <p:cNvPr id="5" name="Picture Placeholder 4" descr="A ripe head of broccoli with dew drops on it. ">
            <a:extLst>
              <a:ext uri="{FF2B5EF4-FFF2-40B4-BE49-F238E27FC236}">
                <a16:creationId xmlns:a16="http://schemas.microsoft.com/office/drawing/2014/main" id="{547CA423-5BF4-A919-DE9D-1DEE4C9839E7}"/>
              </a:ext>
            </a:extLst>
          </p:cNvPr>
          <p:cNvPicPr>
            <a:picLocks noGrp="1" noChangeAspect="1"/>
          </p:cNvPicPr>
          <p:nvPr>
            <p:ph type="pic" sz="quarter" idx="12"/>
          </p:nvPr>
        </p:nvPicPr>
        <p:blipFill>
          <a:blip r:embed="rId3"/>
          <a:srcRect l="22240" r="22240"/>
          <a:stretch>
            <a:fillRect/>
          </a:stretch>
        </p:blipFill>
        <p:spPr>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5086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2.xml><?xml version="1.0" encoding="utf-8"?>
<ds:datastoreItem xmlns:ds="http://schemas.openxmlformats.org/officeDocument/2006/customXml" ds:itemID="{DA5787A5-96AB-4A15-B7EB-76A978E87EE1}">
  <ds:schemaRefs>
    <ds:schemaRef ds:uri="190132a1-b740-41e9-a9d3-aef04dc8f2ab"/>
    <ds:schemaRef ds:uri="73fb875a-8af9-4255-b008-0995492d31cd"/>
    <ds:schemaRef ds:uri="c882b330-9d82-4f02-bf7d-cea9b8ba08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AEC8177-A789-41EB-96C0-8DE3C00B2A7C}"/>
</file>

<file path=customXml/itemProps4.xml><?xml version="1.0" encoding="utf-8"?>
<ds:datastoreItem xmlns:ds="http://schemas.openxmlformats.org/officeDocument/2006/customXml" ds:itemID="{C034B4BC-44E2-4923-8E02-197A0685A8E6}"/>
</file>

<file path=docProps/app.xml><?xml version="1.0" encoding="utf-8"?>
<Properties xmlns="http://schemas.openxmlformats.org/officeDocument/2006/extended-properties" xmlns:vt="http://schemas.openxmlformats.org/officeDocument/2006/docPropsVTypes">
  <Template/>
  <TotalTime>825</TotalTime>
  <Words>5380</Words>
  <Application>Microsoft Office PowerPoint</Application>
  <PresentationFormat>On-screen Show (4:3)</PresentationFormat>
  <Paragraphs>512</Paragraphs>
  <Slides>40</Slides>
  <Notes>36</Notes>
  <HiddenSlides>5</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2_Title Page</vt:lpstr>
      <vt:lpstr>MODULE 7:  Maximize Diversity </vt:lpstr>
      <vt:lpstr>Objectives</vt:lpstr>
      <vt:lpstr>What is a crop rotation?</vt:lpstr>
      <vt:lpstr>What is a crop rotation?</vt:lpstr>
      <vt:lpstr>What are some common goals for crop rotations?</vt:lpstr>
      <vt:lpstr>Are crop rotations common in urban and small-scale agriculture?</vt:lpstr>
      <vt:lpstr>Crop Rotations on Small Farms</vt:lpstr>
      <vt:lpstr>Limitations of Small Farm Crop Diversity</vt:lpstr>
      <vt:lpstr>Principles For Developing a Crop Rotation</vt:lpstr>
      <vt:lpstr>Vegetable Crop Families</vt:lpstr>
      <vt:lpstr>Vegetable Crop Families</vt:lpstr>
      <vt:lpstr>Vegetable Crop Families</vt:lpstr>
      <vt:lpstr>Vegetable Crop Families</vt:lpstr>
      <vt:lpstr>Problematic Rotations </vt:lpstr>
      <vt:lpstr>CPS 328 Considerations - Diversity</vt:lpstr>
      <vt:lpstr>Rotation Principles – Market Gardener</vt:lpstr>
      <vt:lpstr>Rotation Principles – Market Gardener</vt:lpstr>
      <vt:lpstr>Research on crop rotations and soil health</vt:lpstr>
      <vt:lpstr>Compaction: (slight) Deep rooted crops in the rotation may reduce compaction Soil organism habitat: (slight) Diversity of annuals and perennials in rotation improve quality of food, shelter and cover. Aggregate instability: (moderate) Rotations with high residue crops build soil organic matter, diversity of root structure impacts aggregation. Organic matter depletion: (mod to subst) High residue crops can lead to increased root development and increased soil organic carbon</vt:lpstr>
      <vt:lpstr>Ideas on Crop Rotations  From Expert Farmers</vt:lpstr>
      <vt:lpstr>Rotation Card Game</vt:lpstr>
      <vt:lpstr>Other Ways to Maximize Diversity</vt:lpstr>
      <vt:lpstr>Conservation Practices for Maximizing Diversity</vt:lpstr>
      <vt:lpstr>Wildlife Habitat Planting(CPS 420)</vt:lpstr>
      <vt:lpstr>Wildlife Habitat Planting(CPS 420)</vt:lpstr>
      <vt:lpstr>Common Wildlife Habitat Planting Scenarios</vt:lpstr>
      <vt:lpstr>Trees (CPS 612) Can Provide Shade AND Beneficial Insect/Soil Biology Food/Habitat</vt:lpstr>
      <vt:lpstr>Hedgerow Planting (CPS 422)</vt:lpstr>
      <vt:lpstr>Tips for Successful Plantings</vt:lpstr>
      <vt:lpstr>Questions and Review</vt:lpstr>
      <vt:lpstr>This information is provided as a public service and constitutes no endorsement by the United States Department of Agriculture or the Natural Resources Conservation Service of any service, supply, or equipment listed.  While an effort has been made to provide a complete and accurate listing of services, supplies, and equipment, omissions or other errors may occur and, therefore, other available sources of information should be consulted The USDA is an equal opportunity provider and employer.</vt:lpstr>
      <vt:lpstr>PowerPoint Presentation</vt:lpstr>
      <vt:lpstr>Crop Rotation 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Beniston, Joshua - FPAC-NRCS, CA</cp:lastModifiedBy>
  <cp:revision>3</cp:revision>
  <dcterms:created xsi:type="dcterms:W3CDTF">2019-04-23T15:10:02Z</dcterms:created>
  <dcterms:modified xsi:type="dcterms:W3CDTF">2025-04-09T21:56:23Z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194400.000000000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